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57" r:id="rId3"/>
    <p:sldId id="258" r:id="rId4"/>
    <p:sldId id="259" r:id="rId5"/>
    <p:sldId id="260" r:id="rId6"/>
    <p:sldId id="269" r:id="rId7"/>
    <p:sldId id="262" r:id="rId8"/>
    <p:sldId id="263" r:id="rId9"/>
    <p:sldId id="264" r:id="rId10"/>
    <p:sldId id="265" r:id="rId11"/>
    <p:sldId id="266" r:id="rId12"/>
    <p:sldId id="270" r:id="rId13"/>
    <p:sldId id="267" r:id="rId14"/>
  </p:sldIdLst>
  <p:sldSz cx="18288000" cy="10287000"/>
  <p:notesSz cx="6858000" cy="9144000"/>
  <p:embeddedFontLst>
    <p:embeddedFont>
      <p:font typeface="210 에필로그 Bold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72" autoAdjust="0"/>
    <p:restoredTop sz="94622" autoAdjust="0"/>
  </p:normalViewPr>
  <p:slideViewPr>
    <p:cSldViewPr>
      <p:cViewPr varScale="1">
        <p:scale>
          <a:sx n="56" d="100"/>
          <a:sy n="56" d="100"/>
        </p:scale>
        <p:origin x="72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44BF-C966-FBF7-4D32-C9FF07CD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안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E43B65-E55A-7718-6F8C-3D9AEC7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932847" y="1266243"/>
            <a:ext cx="4422306" cy="1376344"/>
            <a:chOff x="0" y="0"/>
            <a:chExt cx="5896408" cy="1835125"/>
          </a:xfrm>
        </p:grpSpPr>
        <p:sp>
          <p:nvSpPr>
            <p:cNvPr id="5" name="Freeform 5"/>
            <p:cNvSpPr/>
            <p:nvPr/>
          </p:nvSpPr>
          <p:spPr>
            <a:xfrm>
              <a:off x="0" y="269045"/>
              <a:ext cx="1558000" cy="1297035"/>
            </a:xfrm>
            <a:custGeom>
              <a:avLst/>
              <a:gdLst/>
              <a:ahLst/>
              <a:cxnLst/>
              <a:rect l="l" t="t" r="r" b="b"/>
              <a:pathLst>
                <a:path w="1558000" h="1297035">
                  <a:moveTo>
                    <a:pt x="0" y="0"/>
                  </a:moveTo>
                  <a:lnTo>
                    <a:pt x="1558000" y="0"/>
                  </a:lnTo>
                  <a:lnTo>
                    <a:pt x="1558000" y="1297035"/>
                  </a:lnTo>
                  <a:lnTo>
                    <a:pt x="0" y="129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92796" y="-171450"/>
              <a:ext cx="4103613" cy="20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89"/>
                </a:lnSpc>
              </a:pPr>
              <a:r>
                <a:rPr lang="en-US" sz="9063" spc="42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진행일정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9997" y="3935653"/>
            <a:ext cx="1424917" cy="671735"/>
            <a:chOff x="0" y="0"/>
            <a:chExt cx="1488198" cy="7015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8198" cy="701568"/>
            </a:xfrm>
            <a:custGeom>
              <a:avLst/>
              <a:gdLst/>
              <a:ahLst/>
              <a:cxnLst/>
              <a:rect l="l" t="t" r="r" b="b"/>
              <a:pathLst>
                <a:path w="1488198" h="701568">
                  <a:moveTo>
                    <a:pt x="1488198" y="350784"/>
                  </a:moveTo>
                  <a:lnTo>
                    <a:pt x="1081798" y="0"/>
                  </a:lnTo>
                  <a:lnTo>
                    <a:pt x="1081798" y="203200"/>
                  </a:lnTo>
                  <a:lnTo>
                    <a:pt x="0" y="203200"/>
                  </a:lnTo>
                  <a:lnTo>
                    <a:pt x="0" y="498368"/>
                  </a:lnTo>
                  <a:lnTo>
                    <a:pt x="1081798" y="498368"/>
                  </a:lnTo>
                  <a:lnTo>
                    <a:pt x="1081798" y="701568"/>
                  </a:lnTo>
                  <a:lnTo>
                    <a:pt x="1488198" y="350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525"/>
              <a:ext cx="1386598" cy="361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16929" y="3161417"/>
            <a:ext cx="2287419" cy="198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9"/>
              </a:lnSpc>
            </a:pPr>
            <a:r>
              <a:rPr lang="en-US" sz="11456" spc="53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초중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44914" y="3540028"/>
            <a:ext cx="6062273" cy="131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64"/>
              </a:lnSpc>
            </a:pPr>
            <a:r>
              <a:rPr lang="en-US" sz="7617" spc="35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목요일 천두 전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193954" y="6278962"/>
            <a:ext cx="1424917" cy="671735"/>
            <a:chOff x="0" y="0"/>
            <a:chExt cx="1488198" cy="7015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8198" cy="701568"/>
            </a:xfrm>
            <a:custGeom>
              <a:avLst/>
              <a:gdLst/>
              <a:ahLst/>
              <a:cxnLst/>
              <a:rect l="l" t="t" r="r" b="b"/>
              <a:pathLst>
                <a:path w="1488198" h="701568">
                  <a:moveTo>
                    <a:pt x="1488198" y="350784"/>
                  </a:moveTo>
                  <a:lnTo>
                    <a:pt x="1081798" y="0"/>
                  </a:lnTo>
                  <a:lnTo>
                    <a:pt x="1081798" y="203200"/>
                  </a:lnTo>
                  <a:lnTo>
                    <a:pt x="0" y="203200"/>
                  </a:lnTo>
                  <a:lnTo>
                    <a:pt x="0" y="498368"/>
                  </a:lnTo>
                  <a:lnTo>
                    <a:pt x="1081798" y="498368"/>
                  </a:lnTo>
                  <a:lnTo>
                    <a:pt x="1081798" y="701568"/>
                  </a:lnTo>
                  <a:lnTo>
                    <a:pt x="1488198" y="350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6525"/>
              <a:ext cx="1386598" cy="361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16929" y="5504725"/>
            <a:ext cx="2287419" cy="198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9"/>
              </a:lnSpc>
            </a:pPr>
            <a:r>
              <a:rPr lang="en-US" sz="11456" spc="53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고중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44914" y="5883336"/>
            <a:ext cx="6062273" cy="131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64"/>
              </a:lnSpc>
            </a:pPr>
            <a:r>
              <a:rPr lang="en-US" sz="7617" spc="35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월요일 천두 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6929" y="7982108"/>
            <a:ext cx="9654142" cy="79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pc="22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학년별</a:t>
            </a:r>
            <a:r>
              <a:rPr lang="en-US" sz="4800" b="1" spc="22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800" b="1" spc="22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담당</a:t>
            </a:r>
            <a:r>
              <a:rPr lang="en-US" sz="4800" b="1" spc="22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800" b="1" spc="22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학생에게</a:t>
            </a:r>
            <a:r>
              <a:rPr lang="en-US" sz="4800" b="1" spc="22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800" b="1" spc="22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제출</a:t>
            </a:r>
            <a:endParaRPr lang="en-US" sz="4800" b="1" spc="225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932847" y="1266243"/>
            <a:ext cx="4422306" cy="1376344"/>
            <a:chOff x="0" y="0"/>
            <a:chExt cx="5896408" cy="1835125"/>
          </a:xfrm>
        </p:grpSpPr>
        <p:sp>
          <p:nvSpPr>
            <p:cNvPr id="5" name="Freeform 5"/>
            <p:cNvSpPr/>
            <p:nvPr/>
          </p:nvSpPr>
          <p:spPr>
            <a:xfrm>
              <a:off x="0" y="269045"/>
              <a:ext cx="1558000" cy="1297035"/>
            </a:xfrm>
            <a:custGeom>
              <a:avLst/>
              <a:gdLst/>
              <a:ahLst/>
              <a:cxnLst/>
              <a:rect l="l" t="t" r="r" b="b"/>
              <a:pathLst>
                <a:path w="1558000" h="1297035">
                  <a:moveTo>
                    <a:pt x="0" y="0"/>
                  </a:moveTo>
                  <a:lnTo>
                    <a:pt x="1558000" y="0"/>
                  </a:lnTo>
                  <a:lnTo>
                    <a:pt x="1558000" y="1297035"/>
                  </a:lnTo>
                  <a:lnTo>
                    <a:pt x="0" y="129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92796" y="-171450"/>
              <a:ext cx="4103613" cy="20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89"/>
                </a:lnSpc>
              </a:pPr>
              <a:r>
                <a:rPr lang="en-US" sz="9063" spc="42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진행일정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2568" y="3461496"/>
            <a:ext cx="14402865" cy="251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1"/>
              </a:lnSpc>
            </a:pPr>
            <a:r>
              <a:rPr lang="en-US" sz="7208" spc="33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펜팔을 작성하신 후 노트 앞 페이지의 봉투에</a:t>
            </a:r>
          </a:p>
          <a:p>
            <a:pPr algn="ctr">
              <a:lnSpc>
                <a:spcPts val="10091"/>
              </a:lnSpc>
            </a:pPr>
            <a:r>
              <a:rPr lang="en-US" sz="7208" spc="33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기부금을 넣어 Foundation 팀원에게 제출해주세요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9355" y="6368461"/>
            <a:ext cx="13169290" cy="55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7"/>
              </a:lnSpc>
              <a:spcBef>
                <a:spcPct val="0"/>
              </a:spcBef>
            </a:pPr>
            <a:r>
              <a:rPr lang="en-US" sz="3212" spc="15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기부금은 전달 전 회수될 예정이며 만방장학재단을 통해 열방의 다른 누군가에게 따뜻함을 선물할 것입니다.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FF65-9922-183F-A494-65FB233F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0E0C8B-FE38-8756-B77A-85562955875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E0C5A38-A433-2BC5-4E84-EAEE00080DC7}"/>
              </a:ext>
            </a:extLst>
          </p:cNvPr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570CDBA-CEE5-E445-A20E-0BACC794E7BE}"/>
              </a:ext>
            </a:extLst>
          </p:cNvPr>
          <p:cNvGrpSpPr/>
          <p:nvPr/>
        </p:nvGrpSpPr>
        <p:grpSpPr>
          <a:xfrm>
            <a:off x="6932847" y="1266243"/>
            <a:ext cx="4422306" cy="1376344"/>
            <a:chOff x="0" y="0"/>
            <a:chExt cx="5896408" cy="183512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9AA39C8-0D2D-50F2-D49F-BF6E22881449}"/>
                </a:ext>
              </a:extLst>
            </p:cNvPr>
            <p:cNvSpPr/>
            <p:nvPr/>
          </p:nvSpPr>
          <p:spPr>
            <a:xfrm>
              <a:off x="0" y="269045"/>
              <a:ext cx="1558000" cy="1297035"/>
            </a:xfrm>
            <a:custGeom>
              <a:avLst/>
              <a:gdLst/>
              <a:ahLst/>
              <a:cxnLst/>
              <a:rect l="l" t="t" r="r" b="b"/>
              <a:pathLst>
                <a:path w="1558000" h="1297035">
                  <a:moveTo>
                    <a:pt x="0" y="0"/>
                  </a:moveTo>
                  <a:lnTo>
                    <a:pt x="1558000" y="0"/>
                  </a:lnTo>
                  <a:lnTo>
                    <a:pt x="1558000" y="1297035"/>
                  </a:lnTo>
                  <a:lnTo>
                    <a:pt x="0" y="129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901941A-E733-CFB9-119F-8C41BD40B486}"/>
                </a:ext>
              </a:extLst>
            </p:cNvPr>
            <p:cNvSpPr txBox="1"/>
            <p:nvPr/>
          </p:nvSpPr>
          <p:spPr>
            <a:xfrm>
              <a:off x="1792796" y="-171450"/>
              <a:ext cx="4103613" cy="20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89"/>
                </a:lnSpc>
              </a:pPr>
              <a:r>
                <a:rPr lang="en-US" sz="9063" spc="42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진행일정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D7C72E5-AA96-5730-5398-E32A7D62C830}"/>
              </a:ext>
            </a:extLst>
          </p:cNvPr>
          <p:cNvSpPr/>
          <p:nvPr/>
        </p:nvSpPr>
        <p:spPr>
          <a:xfrm rot="-5400000">
            <a:off x="6218224" y="4000542"/>
            <a:ext cx="5851551" cy="3562132"/>
          </a:xfrm>
          <a:custGeom>
            <a:avLst/>
            <a:gdLst/>
            <a:ahLst/>
            <a:cxnLst/>
            <a:rect l="l" t="t" r="r" b="b"/>
            <a:pathLst>
              <a:path w="5851551" h="3562132">
                <a:moveTo>
                  <a:pt x="0" y="0"/>
                </a:moveTo>
                <a:lnTo>
                  <a:pt x="5851552" y="0"/>
                </a:lnTo>
                <a:lnTo>
                  <a:pt x="5851552" y="3562132"/>
                </a:lnTo>
                <a:lnTo>
                  <a:pt x="0" y="3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3786DB-2B3C-C7A6-0C48-C465800FE352}"/>
              </a:ext>
            </a:extLst>
          </p:cNvPr>
          <p:cNvGrpSpPr/>
          <p:nvPr/>
        </p:nvGrpSpPr>
        <p:grpSpPr>
          <a:xfrm>
            <a:off x="9501059" y="2666067"/>
            <a:ext cx="6849650" cy="1612111"/>
            <a:chOff x="9501059" y="2666067"/>
            <a:chExt cx="6849650" cy="1612111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E53F4F-B42E-D68B-C50F-640F9DD7A5E1}"/>
                </a:ext>
              </a:extLst>
            </p:cNvPr>
            <p:cNvSpPr txBox="1"/>
            <p:nvPr/>
          </p:nvSpPr>
          <p:spPr>
            <a:xfrm>
              <a:off x="9652514" y="3180690"/>
              <a:ext cx="1171156" cy="77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0"/>
                </a:lnSpc>
              </a:pPr>
              <a:r>
                <a:rPr lang="en-US" sz="4550" spc="213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-11/13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4919D0A-D931-7CF3-B54C-9BA7892B6DFE}"/>
                </a:ext>
              </a:extLst>
            </p:cNvPr>
            <p:cNvSpPr txBox="1"/>
            <p:nvPr/>
          </p:nvSpPr>
          <p:spPr>
            <a:xfrm>
              <a:off x="11126579" y="2666067"/>
              <a:ext cx="4736043" cy="94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61"/>
                </a:lnSpc>
              </a:pPr>
              <a:r>
                <a:rPr lang="en-US" sz="5544" spc="26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신청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9DDEC3-4337-CEF6-D727-EEEF35C28E7E}"/>
                </a:ext>
              </a:extLst>
            </p:cNvPr>
            <p:cNvSpPr txBox="1"/>
            <p:nvPr/>
          </p:nvSpPr>
          <p:spPr>
            <a:xfrm>
              <a:off x="9501059" y="3795592"/>
              <a:ext cx="1474065" cy="482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2750" spc="129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아침 퇴실 전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D3CC413-580B-57FD-595E-707873683A7D}"/>
                </a:ext>
              </a:extLst>
            </p:cNvPr>
            <p:cNvSpPr txBox="1"/>
            <p:nvPr/>
          </p:nvSpPr>
          <p:spPr>
            <a:xfrm>
              <a:off x="11126579" y="3422106"/>
              <a:ext cx="5224130" cy="44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9"/>
                </a:lnSpc>
              </a:pPr>
              <a:r>
                <a:rPr lang="en-US" sz="2464" spc="11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(각층 생활관 게시판에 붙어있는 신청서)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C6E25-77E6-B2F7-C5A5-BFFFE4686BBF}"/>
              </a:ext>
            </a:extLst>
          </p:cNvPr>
          <p:cNvGrpSpPr/>
          <p:nvPr/>
        </p:nvGrpSpPr>
        <p:grpSpPr>
          <a:xfrm>
            <a:off x="2018653" y="4381527"/>
            <a:ext cx="6753543" cy="1289715"/>
            <a:chOff x="2018653" y="4381527"/>
            <a:chExt cx="6753543" cy="1289715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D29A106-1205-E4F1-108D-7B1BC2ADFFF0}"/>
                </a:ext>
              </a:extLst>
            </p:cNvPr>
            <p:cNvSpPr txBox="1"/>
            <p:nvPr/>
          </p:nvSpPr>
          <p:spPr>
            <a:xfrm>
              <a:off x="7601040" y="4896149"/>
              <a:ext cx="1171156" cy="77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0"/>
                </a:lnSpc>
              </a:pPr>
              <a:r>
                <a:rPr lang="en-US" sz="4550" spc="213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11/15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1E88667-895A-A28A-28DE-2555B12F9C2A}"/>
                </a:ext>
              </a:extLst>
            </p:cNvPr>
            <p:cNvSpPr txBox="1"/>
            <p:nvPr/>
          </p:nvSpPr>
          <p:spPr>
            <a:xfrm>
              <a:off x="2506740" y="4381527"/>
              <a:ext cx="4736043" cy="94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61"/>
                </a:lnSpc>
              </a:pPr>
              <a:r>
                <a:rPr lang="en-US" sz="5544" spc="260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노트배부</a:t>
              </a:r>
              <a:endPara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556E913-0A3C-16AF-2128-8F4B471FE404}"/>
                </a:ext>
              </a:extLst>
            </p:cNvPr>
            <p:cNvSpPr txBox="1"/>
            <p:nvPr/>
          </p:nvSpPr>
          <p:spPr>
            <a:xfrm>
              <a:off x="2018653" y="5134440"/>
              <a:ext cx="5224130" cy="43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49"/>
                </a:lnSpc>
              </a:pPr>
              <a:r>
                <a:rPr lang="en-US" sz="2464" spc="11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(초중 학생들 부터 시작)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9B84976-E72B-8AC7-31E5-BEF1B58DBD9E}"/>
              </a:ext>
            </a:extLst>
          </p:cNvPr>
          <p:cNvSpPr txBox="1"/>
          <p:nvPr/>
        </p:nvSpPr>
        <p:spPr>
          <a:xfrm>
            <a:off x="7685501" y="7623951"/>
            <a:ext cx="1171156" cy="77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spc="213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12/17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480250-286E-84FF-1889-5506F0EE20D4}"/>
              </a:ext>
            </a:extLst>
          </p:cNvPr>
          <p:cNvSpPr txBox="1"/>
          <p:nvPr/>
        </p:nvSpPr>
        <p:spPr>
          <a:xfrm>
            <a:off x="2506740" y="7874141"/>
            <a:ext cx="4736043" cy="94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61"/>
              </a:lnSpc>
            </a:pPr>
            <a:r>
              <a:rPr lang="en-US" sz="5544" spc="26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프로젝트 종료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13E0C1-5C76-284B-C534-1137F094C4F9}"/>
              </a:ext>
            </a:extLst>
          </p:cNvPr>
          <p:cNvGrpSpPr/>
          <p:nvPr/>
        </p:nvGrpSpPr>
        <p:grpSpPr>
          <a:xfrm>
            <a:off x="9652514" y="6128529"/>
            <a:ext cx="6698195" cy="1705278"/>
            <a:chOff x="9652514" y="6128529"/>
            <a:chExt cx="6698195" cy="1705278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27C861A-3484-62B0-8406-F44284BA0D54}"/>
                </a:ext>
              </a:extLst>
            </p:cNvPr>
            <p:cNvSpPr txBox="1"/>
            <p:nvPr/>
          </p:nvSpPr>
          <p:spPr>
            <a:xfrm>
              <a:off x="9652514" y="6643151"/>
              <a:ext cx="1171156" cy="77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0"/>
                </a:lnSpc>
              </a:pPr>
              <a:r>
                <a:rPr lang="en-US" sz="4550" spc="213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12/9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69CE3CF-468D-5F7B-3DBD-DED8C8C28301}"/>
                </a:ext>
              </a:extLst>
            </p:cNvPr>
            <p:cNvSpPr txBox="1"/>
            <p:nvPr/>
          </p:nvSpPr>
          <p:spPr>
            <a:xfrm>
              <a:off x="11126579" y="6128529"/>
              <a:ext cx="4736043" cy="94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61"/>
                </a:lnSpc>
              </a:pPr>
              <a:r>
                <a:rPr lang="en-US" sz="5544" spc="26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펜팔 메이트 공개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1E41D0A-CD42-784C-DB1E-89507AE4FAF4}"/>
                </a:ext>
              </a:extLst>
            </p:cNvPr>
            <p:cNvSpPr txBox="1"/>
            <p:nvPr/>
          </p:nvSpPr>
          <p:spPr>
            <a:xfrm>
              <a:off x="11126579" y="6916957"/>
              <a:ext cx="5224130" cy="43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9"/>
                </a:lnSpc>
              </a:pPr>
              <a:r>
                <a:rPr lang="en-US" sz="2464" spc="11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(펜팔 메이트 공개 후 마지막 편지를 작성합니다.)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4C6CDB7-A113-2AFF-D107-AC0DBA9010C9}"/>
                </a:ext>
              </a:extLst>
            </p:cNvPr>
            <p:cNvSpPr txBox="1"/>
            <p:nvPr/>
          </p:nvSpPr>
          <p:spPr>
            <a:xfrm>
              <a:off x="11126579" y="7361094"/>
              <a:ext cx="5224130" cy="47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69"/>
                </a:lnSpc>
              </a:pPr>
              <a:r>
                <a:rPr lang="en-US" sz="2764" spc="129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초중</a:t>
              </a:r>
              <a:r>
                <a:rPr lang="en-US" sz="2764" spc="129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: 12/11, </a:t>
              </a:r>
              <a:r>
                <a:rPr lang="en-US" sz="2764" spc="129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고중</a:t>
              </a:r>
              <a:r>
                <a:rPr lang="en-US" sz="2764" spc="129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: 12/15 </a:t>
              </a:r>
              <a:r>
                <a:rPr lang="en-US" sz="2764" spc="129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아침</a:t>
              </a:r>
              <a:r>
                <a:rPr lang="en-US" sz="2764" spc="129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 </a:t>
              </a:r>
              <a:r>
                <a:rPr lang="en-US" sz="2764" spc="129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천두</a:t>
              </a:r>
              <a:r>
                <a:rPr lang="en-US" sz="2764" spc="129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 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415389" y="3391258"/>
            <a:ext cx="13457222" cy="3504485"/>
          </a:xfrm>
          <a:custGeom>
            <a:avLst/>
            <a:gdLst/>
            <a:ahLst/>
            <a:cxnLst/>
            <a:rect l="l" t="t" r="r" b="b"/>
            <a:pathLst>
              <a:path w="13457222" h="3504485">
                <a:moveTo>
                  <a:pt x="0" y="0"/>
                </a:moveTo>
                <a:lnTo>
                  <a:pt x="13457222" y="0"/>
                </a:lnTo>
                <a:lnTo>
                  <a:pt x="13457222" y="3504484"/>
                </a:lnTo>
                <a:lnTo>
                  <a:pt x="0" y="350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25939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7" y="0"/>
                </a:lnTo>
                <a:lnTo>
                  <a:pt x="15987367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654588" y="1067235"/>
            <a:ext cx="10978825" cy="311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0"/>
              </a:lnSpc>
            </a:pPr>
            <a:r>
              <a:rPr lang="en-US" sz="18107" spc="851">
                <a:solidFill>
                  <a:srgbClr val="ED1C24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흐름</a:t>
            </a:r>
            <a:r>
              <a:rPr lang="en-US" sz="18107" spc="85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의 공동체</a:t>
            </a:r>
          </a:p>
        </p:txBody>
      </p:sp>
      <p:sp>
        <p:nvSpPr>
          <p:cNvPr id="5" name="Freeform 5"/>
          <p:cNvSpPr/>
          <p:nvPr/>
        </p:nvSpPr>
        <p:spPr>
          <a:xfrm>
            <a:off x="4624349" y="3060937"/>
            <a:ext cx="2971302" cy="568261"/>
          </a:xfrm>
          <a:custGeom>
            <a:avLst/>
            <a:gdLst/>
            <a:ahLst/>
            <a:cxnLst/>
            <a:rect l="l" t="t" r="r" b="b"/>
            <a:pathLst>
              <a:path w="2971302" h="568261">
                <a:moveTo>
                  <a:pt x="0" y="0"/>
                </a:moveTo>
                <a:lnTo>
                  <a:pt x="2971302" y="0"/>
                </a:lnTo>
                <a:lnTo>
                  <a:pt x="2971302" y="568262"/>
                </a:lnTo>
                <a:lnTo>
                  <a:pt x="0" y="56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100550" y="4046517"/>
            <a:ext cx="7735492" cy="94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형/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언니들이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전해주는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소중한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배움들</a:t>
            </a:r>
            <a:endParaRPr lang="en-US" sz="5544" spc="26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54588" y="5260042"/>
            <a:ext cx="10627417" cy="94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선생님들께서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전해주시는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지식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이상의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깊은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지혜들</a:t>
            </a:r>
            <a:endParaRPr lang="en-US" sz="5544" spc="26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36535" y="6473567"/>
            <a:ext cx="10063522" cy="94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동생들이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형/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언니들에게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보내는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따뜻한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사랑들</a:t>
            </a:r>
            <a:endParaRPr lang="en-US" sz="5544" spc="26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44164" y="7687093"/>
            <a:ext cx="9048265" cy="94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하나님께서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풍성하게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부어주시는</a:t>
            </a:r>
            <a:r>
              <a: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544" spc="26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은혜들</a:t>
            </a:r>
            <a:endParaRPr lang="en-US" sz="5544" spc="26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25939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7" y="0"/>
                </a:lnTo>
                <a:lnTo>
                  <a:pt x="15987367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806268" y="1483232"/>
            <a:ext cx="4626709" cy="4895989"/>
          </a:xfrm>
          <a:custGeom>
            <a:avLst/>
            <a:gdLst/>
            <a:ahLst/>
            <a:cxnLst/>
            <a:rect l="l" t="t" r="r" b="b"/>
            <a:pathLst>
              <a:path w="4626709" h="4895989">
                <a:moveTo>
                  <a:pt x="0" y="0"/>
                </a:moveTo>
                <a:lnTo>
                  <a:pt x="4626709" y="0"/>
                </a:lnTo>
                <a:lnTo>
                  <a:pt x="4626709" y="4895989"/>
                </a:lnTo>
                <a:lnTo>
                  <a:pt x="0" y="4895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91662" y="6888099"/>
            <a:ext cx="10455920" cy="171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95"/>
              </a:lnSpc>
              <a:spcBef>
                <a:spcPct val="0"/>
              </a:spcBef>
            </a:pPr>
            <a:r>
              <a:rPr lang="en-US" sz="10068" spc="473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고중, 그리고 초중간의 흐름</a:t>
            </a:r>
          </a:p>
        </p:txBody>
      </p:sp>
      <p:sp>
        <p:nvSpPr>
          <p:cNvPr id="6" name="Freeform 6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767650" y="1098978"/>
            <a:ext cx="4539620" cy="8089045"/>
            <a:chOff x="0" y="0"/>
            <a:chExt cx="2374900" cy="4231779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2377440" cy="4223633"/>
            </a:xfrm>
            <a:custGeom>
              <a:avLst/>
              <a:gdLst/>
              <a:ahLst/>
              <a:cxnLst/>
              <a:rect l="l" t="t" r="r" b="b"/>
              <a:pathLst>
                <a:path w="2377440" h="4223633">
                  <a:moveTo>
                    <a:pt x="2376170" y="3737406"/>
                  </a:moveTo>
                  <a:cubicBezTo>
                    <a:pt x="2374900" y="2682133"/>
                    <a:pt x="2359660" y="1255510"/>
                    <a:pt x="2359660" y="202908"/>
                  </a:cubicBezTo>
                  <a:cubicBezTo>
                    <a:pt x="2359660" y="186879"/>
                    <a:pt x="2360930" y="170849"/>
                    <a:pt x="2360930" y="157492"/>
                  </a:cubicBezTo>
                  <a:cubicBezTo>
                    <a:pt x="2359660" y="154820"/>
                    <a:pt x="2358390" y="154820"/>
                    <a:pt x="2357120" y="152148"/>
                  </a:cubicBezTo>
                  <a:cubicBezTo>
                    <a:pt x="2357120" y="152148"/>
                    <a:pt x="2355850" y="154820"/>
                    <a:pt x="2355850" y="157492"/>
                  </a:cubicBezTo>
                  <a:cubicBezTo>
                    <a:pt x="2353310" y="170849"/>
                    <a:pt x="2348230" y="170849"/>
                    <a:pt x="2343150" y="170849"/>
                  </a:cubicBezTo>
                  <a:cubicBezTo>
                    <a:pt x="2336800" y="168178"/>
                    <a:pt x="2330450" y="154820"/>
                    <a:pt x="2322830" y="160163"/>
                  </a:cubicBezTo>
                  <a:cubicBezTo>
                    <a:pt x="2320290" y="162835"/>
                    <a:pt x="2315210" y="157492"/>
                    <a:pt x="2313940" y="152148"/>
                  </a:cubicBezTo>
                  <a:cubicBezTo>
                    <a:pt x="2310130" y="141462"/>
                    <a:pt x="2305050" y="141462"/>
                    <a:pt x="2299970" y="146805"/>
                  </a:cubicBezTo>
                  <a:cubicBezTo>
                    <a:pt x="2297430" y="149477"/>
                    <a:pt x="2294890" y="146805"/>
                    <a:pt x="2292350" y="146805"/>
                  </a:cubicBezTo>
                  <a:cubicBezTo>
                    <a:pt x="2288540" y="146805"/>
                    <a:pt x="2283460" y="144134"/>
                    <a:pt x="2279650" y="141462"/>
                  </a:cubicBezTo>
                  <a:cubicBezTo>
                    <a:pt x="2278380" y="141462"/>
                    <a:pt x="2275840" y="138790"/>
                    <a:pt x="2274570" y="138790"/>
                  </a:cubicBezTo>
                  <a:cubicBezTo>
                    <a:pt x="2270760" y="136119"/>
                    <a:pt x="2266950" y="128104"/>
                    <a:pt x="2263140" y="138790"/>
                  </a:cubicBezTo>
                  <a:cubicBezTo>
                    <a:pt x="2263140" y="138790"/>
                    <a:pt x="2260600" y="138790"/>
                    <a:pt x="2259330" y="136119"/>
                  </a:cubicBezTo>
                  <a:cubicBezTo>
                    <a:pt x="2258060" y="130776"/>
                    <a:pt x="2256790" y="122761"/>
                    <a:pt x="2255520" y="117418"/>
                  </a:cubicBezTo>
                  <a:cubicBezTo>
                    <a:pt x="2252980" y="109403"/>
                    <a:pt x="2252980" y="96045"/>
                    <a:pt x="2249170" y="90702"/>
                  </a:cubicBezTo>
                  <a:cubicBezTo>
                    <a:pt x="2246630" y="88030"/>
                    <a:pt x="2245360" y="85359"/>
                    <a:pt x="2244090" y="80016"/>
                  </a:cubicBezTo>
                  <a:cubicBezTo>
                    <a:pt x="2244090" y="77344"/>
                    <a:pt x="2241550" y="74673"/>
                    <a:pt x="2241550" y="72001"/>
                  </a:cubicBezTo>
                  <a:lnTo>
                    <a:pt x="2237740" y="63986"/>
                  </a:lnTo>
                  <a:cubicBezTo>
                    <a:pt x="2236470" y="58643"/>
                    <a:pt x="2235200" y="50628"/>
                    <a:pt x="2232660" y="47957"/>
                  </a:cubicBezTo>
                  <a:cubicBezTo>
                    <a:pt x="2227580" y="39942"/>
                    <a:pt x="2226310" y="29256"/>
                    <a:pt x="2228850" y="15898"/>
                  </a:cubicBezTo>
                  <a:cubicBezTo>
                    <a:pt x="2225040" y="13226"/>
                    <a:pt x="2222500" y="7883"/>
                    <a:pt x="2218690" y="7883"/>
                  </a:cubicBezTo>
                  <a:cubicBezTo>
                    <a:pt x="2203450" y="10555"/>
                    <a:pt x="2186940" y="15898"/>
                    <a:pt x="2171700" y="18569"/>
                  </a:cubicBezTo>
                  <a:cubicBezTo>
                    <a:pt x="2169160" y="18569"/>
                    <a:pt x="2165350" y="21241"/>
                    <a:pt x="2164080" y="23913"/>
                  </a:cubicBezTo>
                  <a:cubicBezTo>
                    <a:pt x="2153920" y="37271"/>
                    <a:pt x="2143760" y="26584"/>
                    <a:pt x="2133600" y="23913"/>
                  </a:cubicBezTo>
                  <a:cubicBezTo>
                    <a:pt x="2125980" y="23913"/>
                    <a:pt x="2118360" y="15898"/>
                    <a:pt x="2110740" y="13226"/>
                  </a:cubicBezTo>
                  <a:cubicBezTo>
                    <a:pt x="2101850" y="10555"/>
                    <a:pt x="2094230" y="13226"/>
                    <a:pt x="2085340" y="10555"/>
                  </a:cubicBezTo>
                  <a:cubicBezTo>
                    <a:pt x="2084070" y="10555"/>
                    <a:pt x="2082800" y="7883"/>
                    <a:pt x="2081530" y="5212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7883"/>
                    <a:pt x="2066290" y="15898"/>
                    <a:pt x="2063750" y="23913"/>
                  </a:cubicBezTo>
                  <a:cubicBezTo>
                    <a:pt x="2057400" y="26584"/>
                    <a:pt x="2048510" y="29256"/>
                    <a:pt x="2042160" y="37271"/>
                  </a:cubicBezTo>
                  <a:cubicBezTo>
                    <a:pt x="2037080" y="42614"/>
                    <a:pt x="2034540" y="45285"/>
                    <a:pt x="2030730" y="39942"/>
                  </a:cubicBezTo>
                  <a:lnTo>
                    <a:pt x="2029460" y="42614"/>
                  </a:lnTo>
                  <a:cubicBezTo>
                    <a:pt x="2032000" y="47957"/>
                    <a:pt x="2033270" y="55972"/>
                    <a:pt x="2035810" y="61315"/>
                  </a:cubicBezTo>
                  <a:cubicBezTo>
                    <a:pt x="2032000" y="63986"/>
                    <a:pt x="2026920" y="69329"/>
                    <a:pt x="2024380" y="66658"/>
                  </a:cubicBezTo>
                  <a:cubicBezTo>
                    <a:pt x="2018030" y="63986"/>
                    <a:pt x="2015490" y="69329"/>
                    <a:pt x="2010410" y="74673"/>
                  </a:cubicBezTo>
                  <a:cubicBezTo>
                    <a:pt x="2005330" y="82687"/>
                    <a:pt x="1998980" y="88030"/>
                    <a:pt x="1993900" y="93374"/>
                  </a:cubicBezTo>
                  <a:cubicBezTo>
                    <a:pt x="1992630" y="93374"/>
                    <a:pt x="1991360" y="93374"/>
                    <a:pt x="1990090" y="90702"/>
                  </a:cubicBezTo>
                  <a:cubicBezTo>
                    <a:pt x="1988820" y="90702"/>
                    <a:pt x="1987550" y="88030"/>
                    <a:pt x="1987550" y="88030"/>
                  </a:cubicBezTo>
                  <a:cubicBezTo>
                    <a:pt x="1981200" y="93374"/>
                    <a:pt x="1974850" y="98717"/>
                    <a:pt x="1968500" y="93374"/>
                  </a:cubicBezTo>
                  <a:cubicBezTo>
                    <a:pt x="1967230" y="93374"/>
                    <a:pt x="1967230" y="96045"/>
                    <a:pt x="1965960" y="96045"/>
                  </a:cubicBezTo>
                  <a:cubicBezTo>
                    <a:pt x="1958340" y="101388"/>
                    <a:pt x="1953260" y="120089"/>
                    <a:pt x="1943100" y="120089"/>
                  </a:cubicBezTo>
                  <a:cubicBezTo>
                    <a:pt x="1935480" y="120089"/>
                    <a:pt x="1927860" y="133447"/>
                    <a:pt x="1920240" y="133447"/>
                  </a:cubicBezTo>
                  <a:cubicBezTo>
                    <a:pt x="1911350" y="136119"/>
                    <a:pt x="1903730" y="141462"/>
                    <a:pt x="1896110" y="149477"/>
                  </a:cubicBezTo>
                  <a:cubicBezTo>
                    <a:pt x="1893570" y="152148"/>
                    <a:pt x="1891030" y="152148"/>
                    <a:pt x="1889760" y="152148"/>
                  </a:cubicBezTo>
                  <a:cubicBezTo>
                    <a:pt x="1883410" y="146805"/>
                    <a:pt x="1879600" y="154820"/>
                    <a:pt x="1877060" y="162835"/>
                  </a:cubicBezTo>
                  <a:cubicBezTo>
                    <a:pt x="1870710" y="181536"/>
                    <a:pt x="1860550" y="186879"/>
                    <a:pt x="1851660" y="192222"/>
                  </a:cubicBezTo>
                  <a:cubicBezTo>
                    <a:pt x="1840230" y="197565"/>
                    <a:pt x="1828800" y="200237"/>
                    <a:pt x="1817370" y="202908"/>
                  </a:cubicBezTo>
                  <a:cubicBezTo>
                    <a:pt x="1816100" y="202908"/>
                    <a:pt x="1814830" y="210923"/>
                    <a:pt x="1812290" y="213595"/>
                  </a:cubicBezTo>
                  <a:cubicBezTo>
                    <a:pt x="1811020" y="213595"/>
                    <a:pt x="1809750" y="210923"/>
                    <a:pt x="1809750" y="210923"/>
                  </a:cubicBezTo>
                  <a:cubicBezTo>
                    <a:pt x="1803400" y="226953"/>
                    <a:pt x="1799590" y="250997"/>
                    <a:pt x="1786890" y="248325"/>
                  </a:cubicBezTo>
                  <a:lnTo>
                    <a:pt x="1785620" y="248325"/>
                  </a:lnTo>
                  <a:cubicBezTo>
                    <a:pt x="1775460" y="261683"/>
                    <a:pt x="1765300" y="256340"/>
                    <a:pt x="1756410" y="250997"/>
                  </a:cubicBezTo>
                  <a:cubicBezTo>
                    <a:pt x="1753870" y="250997"/>
                    <a:pt x="1750060" y="245654"/>
                    <a:pt x="1748790" y="240310"/>
                  </a:cubicBezTo>
                  <a:cubicBezTo>
                    <a:pt x="1744980" y="224281"/>
                    <a:pt x="1734820" y="218938"/>
                    <a:pt x="1727200" y="224281"/>
                  </a:cubicBezTo>
                  <a:cubicBezTo>
                    <a:pt x="1720850" y="229624"/>
                    <a:pt x="1714500" y="232296"/>
                    <a:pt x="1708150" y="237639"/>
                  </a:cubicBezTo>
                  <a:cubicBezTo>
                    <a:pt x="1697990" y="242982"/>
                    <a:pt x="1689100" y="245654"/>
                    <a:pt x="1678940" y="234967"/>
                  </a:cubicBezTo>
                  <a:cubicBezTo>
                    <a:pt x="1668780" y="224281"/>
                    <a:pt x="1661160" y="232296"/>
                    <a:pt x="1656080" y="256340"/>
                  </a:cubicBezTo>
                  <a:cubicBezTo>
                    <a:pt x="1652270" y="272369"/>
                    <a:pt x="1642110" y="275041"/>
                    <a:pt x="1635760" y="261683"/>
                  </a:cubicBezTo>
                  <a:cubicBezTo>
                    <a:pt x="1631950" y="253668"/>
                    <a:pt x="1629410" y="256340"/>
                    <a:pt x="1625600" y="261683"/>
                  </a:cubicBezTo>
                  <a:lnTo>
                    <a:pt x="1617980" y="277713"/>
                  </a:lnTo>
                  <a:cubicBezTo>
                    <a:pt x="1616710" y="280384"/>
                    <a:pt x="1614170" y="280384"/>
                    <a:pt x="1612900" y="280384"/>
                  </a:cubicBezTo>
                  <a:lnTo>
                    <a:pt x="1605280" y="280384"/>
                  </a:lnTo>
                  <a:cubicBezTo>
                    <a:pt x="1600200" y="280384"/>
                    <a:pt x="1595120" y="277713"/>
                    <a:pt x="1590040" y="275041"/>
                  </a:cubicBezTo>
                  <a:cubicBezTo>
                    <a:pt x="1583690" y="272369"/>
                    <a:pt x="1578610" y="264355"/>
                    <a:pt x="1572260" y="261683"/>
                  </a:cubicBezTo>
                  <a:cubicBezTo>
                    <a:pt x="1562100" y="259011"/>
                    <a:pt x="1559560" y="240310"/>
                    <a:pt x="1555750" y="226953"/>
                  </a:cubicBezTo>
                  <a:cubicBezTo>
                    <a:pt x="1553210" y="218938"/>
                    <a:pt x="1548130" y="208251"/>
                    <a:pt x="1543050" y="210923"/>
                  </a:cubicBezTo>
                  <a:cubicBezTo>
                    <a:pt x="1537970" y="216266"/>
                    <a:pt x="1532890" y="210923"/>
                    <a:pt x="1529080" y="208251"/>
                  </a:cubicBezTo>
                  <a:cubicBezTo>
                    <a:pt x="1527810" y="208251"/>
                    <a:pt x="1525270" y="205580"/>
                    <a:pt x="1524000" y="205580"/>
                  </a:cubicBezTo>
                  <a:cubicBezTo>
                    <a:pt x="1515110" y="200237"/>
                    <a:pt x="1508760" y="210923"/>
                    <a:pt x="1502410" y="224281"/>
                  </a:cubicBezTo>
                  <a:lnTo>
                    <a:pt x="1497330" y="234967"/>
                  </a:lnTo>
                  <a:cubicBezTo>
                    <a:pt x="1496060" y="237639"/>
                    <a:pt x="1496060" y="242982"/>
                    <a:pt x="1494790" y="245654"/>
                  </a:cubicBezTo>
                  <a:cubicBezTo>
                    <a:pt x="1487170" y="259011"/>
                    <a:pt x="1479550" y="253668"/>
                    <a:pt x="1470660" y="245654"/>
                  </a:cubicBezTo>
                  <a:cubicBezTo>
                    <a:pt x="1463040" y="237639"/>
                    <a:pt x="1454150" y="245654"/>
                    <a:pt x="1451610" y="261683"/>
                  </a:cubicBezTo>
                  <a:cubicBezTo>
                    <a:pt x="1450340" y="272369"/>
                    <a:pt x="1449070" y="280384"/>
                    <a:pt x="1442720" y="285727"/>
                  </a:cubicBezTo>
                  <a:cubicBezTo>
                    <a:pt x="1436370" y="293742"/>
                    <a:pt x="1428750" y="299085"/>
                    <a:pt x="1427480" y="317786"/>
                  </a:cubicBezTo>
                  <a:cubicBezTo>
                    <a:pt x="1427480" y="320458"/>
                    <a:pt x="1426210" y="323129"/>
                    <a:pt x="1424940" y="323129"/>
                  </a:cubicBezTo>
                  <a:cubicBezTo>
                    <a:pt x="1421130" y="325801"/>
                    <a:pt x="1418590" y="328473"/>
                    <a:pt x="1414780" y="331144"/>
                  </a:cubicBezTo>
                  <a:lnTo>
                    <a:pt x="1403350" y="331144"/>
                  </a:lnTo>
                  <a:cubicBezTo>
                    <a:pt x="1395730" y="328473"/>
                    <a:pt x="1388110" y="323129"/>
                    <a:pt x="1380490" y="320458"/>
                  </a:cubicBezTo>
                  <a:cubicBezTo>
                    <a:pt x="1371600" y="317786"/>
                    <a:pt x="1363980" y="328473"/>
                    <a:pt x="1355090" y="331144"/>
                  </a:cubicBezTo>
                  <a:lnTo>
                    <a:pt x="1353820" y="333816"/>
                  </a:lnTo>
                  <a:cubicBezTo>
                    <a:pt x="1351280" y="341830"/>
                    <a:pt x="1347470" y="339159"/>
                    <a:pt x="1344930" y="333816"/>
                  </a:cubicBezTo>
                  <a:cubicBezTo>
                    <a:pt x="1339850" y="323129"/>
                    <a:pt x="1330960" y="320458"/>
                    <a:pt x="1324610" y="325801"/>
                  </a:cubicBezTo>
                  <a:cubicBezTo>
                    <a:pt x="1316990" y="333816"/>
                    <a:pt x="1309370" y="339159"/>
                    <a:pt x="1301750" y="344502"/>
                  </a:cubicBezTo>
                  <a:cubicBezTo>
                    <a:pt x="1299210" y="344502"/>
                    <a:pt x="1296670" y="341830"/>
                    <a:pt x="1295400" y="341830"/>
                  </a:cubicBezTo>
                  <a:cubicBezTo>
                    <a:pt x="1292860" y="341830"/>
                    <a:pt x="1289050" y="339159"/>
                    <a:pt x="1287780" y="341830"/>
                  </a:cubicBezTo>
                  <a:cubicBezTo>
                    <a:pt x="1277620" y="357860"/>
                    <a:pt x="1267460" y="352517"/>
                    <a:pt x="1258570" y="341830"/>
                  </a:cubicBezTo>
                  <a:cubicBezTo>
                    <a:pt x="1253490" y="336487"/>
                    <a:pt x="1245870" y="331144"/>
                    <a:pt x="1243330" y="315115"/>
                  </a:cubicBezTo>
                  <a:cubicBezTo>
                    <a:pt x="1242060" y="304428"/>
                    <a:pt x="1236980" y="293742"/>
                    <a:pt x="1233170" y="285727"/>
                  </a:cubicBezTo>
                  <a:cubicBezTo>
                    <a:pt x="1226820" y="272369"/>
                    <a:pt x="1220470" y="253668"/>
                    <a:pt x="1209040" y="253668"/>
                  </a:cubicBezTo>
                  <a:cubicBezTo>
                    <a:pt x="1206500" y="253668"/>
                    <a:pt x="1203960" y="242982"/>
                    <a:pt x="1202690" y="245654"/>
                  </a:cubicBezTo>
                  <a:cubicBezTo>
                    <a:pt x="1197610" y="248325"/>
                    <a:pt x="1197610" y="242982"/>
                    <a:pt x="1195070" y="237639"/>
                  </a:cubicBezTo>
                  <a:cubicBezTo>
                    <a:pt x="1192530" y="232296"/>
                    <a:pt x="1188720" y="226953"/>
                    <a:pt x="1186180" y="218938"/>
                  </a:cubicBezTo>
                  <a:cubicBezTo>
                    <a:pt x="1182370" y="208251"/>
                    <a:pt x="1178560" y="194894"/>
                    <a:pt x="1174750" y="184207"/>
                  </a:cubicBezTo>
                  <a:cubicBezTo>
                    <a:pt x="1170940" y="173521"/>
                    <a:pt x="1168400" y="160163"/>
                    <a:pt x="1164590" y="149477"/>
                  </a:cubicBezTo>
                  <a:cubicBezTo>
                    <a:pt x="1163320" y="146805"/>
                    <a:pt x="1159510" y="144134"/>
                    <a:pt x="1158240" y="146805"/>
                  </a:cubicBezTo>
                  <a:lnTo>
                    <a:pt x="1143000" y="162835"/>
                  </a:lnTo>
                  <a:cubicBezTo>
                    <a:pt x="1140460" y="165506"/>
                    <a:pt x="1139190" y="170849"/>
                    <a:pt x="1137920" y="176193"/>
                  </a:cubicBezTo>
                  <a:lnTo>
                    <a:pt x="1136650" y="173521"/>
                  </a:lnTo>
                  <a:cubicBezTo>
                    <a:pt x="1137920" y="165506"/>
                    <a:pt x="1139190" y="157492"/>
                    <a:pt x="1140460" y="154820"/>
                  </a:cubicBezTo>
                  <a:lnTo>
                    <a:pt x="1125220" y="146805"/>
                  </a:lnTo>
                  <a:cubicBezTo>
                    <a:pt x="1121410" y="144134"/>
                    <a:pt x="1115060" y="144134"/>
                    <a:pt x="1112520" y="144134"/>
                  </a:cubicBezTo>
                  <a:lnTo>
                    <a:pt x="1092200" y="144134"/>
                  </a:lnTo>
                  <a:cubicBezTo>
                    <a:pt x="1084580" y="144134"/>
                    <a:pt x="1078230" y="141462"/>
                    <a:pt x="1070610" y="144134"/>
                  </a:cubicBezTo>
                  <a:cubicBezTo>
                    <a:pt x="1065530" y="146805"/>
                    <a:pt x="1061720" y="141462"/>
                    <a:pt x="1057910" y="136119"/>
                  </a:cubicBezTo>
                  <a:cubicBezTo>
                    <a:pt x="1047750" y="120089"/>
                    <a:pt x="1037590" y="101388"/>
                    <a:pt x="1023620" y="109403"/>
                  </a:cubicBezTo>
                  <a:cubicBezTo>
                    <a:pt x="1022350" y="109403"/>
                    <a:pt x="1019810" y="106732"/>
                    <a:pt x="1018540" y="104060"/>
                  </a:cubicBezTo>
                  <a:cubicBezTo>
                    <a:pt x="1014730" y="101388"/>
                    <a:pt x="1012190" y="96045"/>
                    <a:pt x="1007110" y="90702"/>
                  </a:cubicBezTo>
                  <a:cubicBezTo>
                    <a:pt x="1007110" y="98717"/>
                    <a:pt x="1007110" y="101388"/>
                    <a:pt x="1008380" y="106732"/>
                  </a:cubicBezTo>
                  <a:cubicBezTo>
                    <a:pt x="1005840" y="112075"/>
                    <a:pt x="1004570" y="109403"/>
                    <a:pt x="1003300" y="106732"/>
                  </a:cubicBezTo>
                  <a:cubicBezTo>
                    <a:pt x="1002030" y="109403"/>
                    <a:pt x="1000760" y="114746"/>
                    <a:pt x="999490" y="114746"/>
                  </a:cubicBezTo>
                  <a:cubicBezTo>
                    <a:pt x="993140" y="120089"/>
                    <a:pt x="986790" y="122761"/>
                    <a:pt x="980440" y="128104"/>
                  </a:cubicBezTo>
                  <a:cubicBezTo>
                    <a:pt x="977900" y="130776"/>
                    <a:pt x="975360" y="133447"/>
                    <a:pt x="974090" y="136119"/>
                  </a:cubicBezTo>
                  <a:cubicBezTo>
                    <a:pt x="969010" y="144134"/>
                    <a:pt x="965200" y="157492"/>
                    <a:pt x="956310" y="154820"/>
                  </a:cubicBezTo>
                  <a:cubicBezTo>
                    <a:pt x="955040" y="154820"/>
                    <a:pt x="952500" y="160163"/>
                    <a:pt x="949960" y="160163"/>
                  </a:cubicBezTo>
                  <a:cubicBezTo>
                    <a:pt x="947420" y="162835"/>
                    <a:pt x="943610" y="162835"/>
                    <a:pt x="941070" y="165506"/>
                  </a:cubicBezTo>
                  <a:lnTo>
                    <a:pt x="938530" y="165506"/>
                  </a:lnTo>
                  <a:cubicBezTo>
                    <a:pt x="930910" y="170849"/>
                    <a:pt x="924560" y="176193"/>
                    <a:pt x="916940" y="178864"/>
                  </a:cubicBezTo>
                  <a:lnTo>
                    <a:pt x="911860" y="178864"/>
                  </a:lnTo>
                  <a:cubicBezTo>
                    <a:pt x="905510" y="178864"/>
                    <a:pt x="900430" y="176193"/>
                    <a:pt x="894080" y="176193"/>
                  </a:cubicBezTo>
                  <a:cubicBezTo>
                    <a:pt x="887730" y="176193"/>
                    <a:pt x="881380" y="181536"/>
                    <a:pt x="875030" y="181536"/>
                  </a:cubicBezTo>
                  <a:cubicBezTo>
                    <a:pt x="867410" y="181536"/>
                    <a:pt x="858520" y="181536"/>
                    <a:pt x="852170" y="170849"/>
                  </a:cubicBezTo>
                  <a:cubicBezTo>
                    <a:pt x="850900" y="168178"/>
                    <a:pt x="847090" y="168178"/>
                    <a:pt x="844550" y="170849"/>
                  </a:cubicBezTo>
                  <a:cubicBezTo>
                    <a:pt x="835660" y="173521"/>
                    <a:pt x="826770" y="176193"/>
                    <a:pt x="819150" y="181536"/>
                  </a:cubicBezTo>
                  <a:cubicBezTo>
                    <a:pt x="811530" y="186879"/>
                    <a:pt x="807720" y="181536"/>
                    <a:pt x="805180" y="168178"/>
                  </a:cubicBezTo>
                  <a:cubicBezTo>
                    <a:pt x="803910" y="162835"/>
                    <a:pt x="801370" y="157492"/>
                    <a:pt x="798830" y="152148"/>
                  </a:cubicBezTo>
                  <a:cubicBezTo>
                    <a:pt x="795020" y="146805"/>
                    <a:pt x="791210" y="138790"/>
                    <a:pt x="787400" y="138790"/>
                  </a:cubicBezTo>
                  <a:cubicBezTo>
                    <a:pt x="778510" y="138790"/>
                    <a:pt x="773430" y="128104"/>
                    <a:pt x="767080" y="120089"/>
                  </a:cubicBezTo>
                  <a:cubicBezTo>
                    <a:pt x="756920" y="106732"/>
                    <a:pt x="748030" y="90702"/>
                    <a:pt x="735330" y="93374"/>
                  </a:cubicBezTo>
                  <a:lnTo>
                    <a:pt x="735330" y="80016"/>
                  </a:lnTo>
                  <a:cubicBezTo>
                    <a:pt x="737870" y="80016"/>
                    <a:pt x="740410" y="80016"/>
                    <a:pt x="742950" y="77344"/>
                  </a:cubicBezTo>
                  <a:cubicBezTo>
                    <a:pt x="739140" y="72001"/>
                    <a:pt x="739140" y="63986"/>
                    <a:pt x="736600" y="58643"/>
                  </a:cubicBezTo>
                  <a:cubicBezTo>
                    <a:pt x="731520" y="50628"/>
                    <a:pt x="726440" y="47957"/>
                    <a:pt x="721360" y="42614"/>
                  </a:cubicBezTo>
                  <a:cubicBezTo>
                    <a:pt x="717550" y="39942"/>
                    <a:pt x="712470" y="39942"/>
                    <a:pt x="715010" y="53300"/>
                  </a:cubicBezTo>
                  <a:cubicBezTo>
                    <a:pt x="708660" y="55972"/>
                    <a:pt x="703580" y="55972"/>
                    <a:pt x="701040" y="61315"/>
                  </a:cubicBezTo>
                  <a:cubicBezTo>
                    <a:pt x="695960" y="69329"/>
                    <a:pt x="690880" y="63986"/>
                    <a:pt x="687070" y="58643"/>
                  </a:cubicBezTo>
                  <a:cubicBezTo>
                    <a:pt x="684530" y="55972"/>
                    <a:pt x="681990" y="53300"/>
                    <a:pt x="679450" y="55972"/>
                  </a:cubicBezTo>
                  <a:cubicBezTo>
                    <a:pt x="664210" y="72001"/>
                    <a:pt x="648970" y="63986"/>
                    <a:pt x="633730" y="63986"/>
                  </a:cubicBezTo>
                  <a:cubicBezTo>
                    <a:pt x="631190" y="63986"/>
                    <a:pt x="628650" y="61315"/>
                    <a:pt x="624840" y="61315"/>
                  </a:cubicBezTo>
                  <a:cubicBezTo>
                    <a:pt x="619760" y="58643"/>
                    <a:pt x="615950" y="53300"/>
                    <a:pt x="610870" y="50628"/>
                  </a:cubicBezTo>
                  <a:cubicBezTo>
                    <a:pt x="605790" y="47957"/>
                    <a:pt x="599440" y="45285"/>
                    <a:pt x="594360" y="42614"/>
                  </a:cubicBezTo>
                  <a:lnTo>
                    <a:pt x="590550" y="42614"/>
                  </a:lnTo>
                  <a:cubicBezTo>
                    <a:pt x="581660" y="42614"/>
                    <a:pt x="572770" y="45285"/>
                    <a:pt x="565150" y="45285"/>
                  </a:cubicBezTo>
                  <a:cubicBezTo>
                    <a:pt x="558800" y="45285"/>
                    <a:pt x="552450" y="39942"/>
                    <a:pt x="544830" y="37271"/>
                  </a:cubicBezTo>
                  <a:cubicBezTo>
                    <a:pt x="543560" y="15898"/>
                    <a:pt x="533400" y="21241"/>
                    <a:pt x="527050" y="10555"/>
                  </a:cubicBezTo>
                  <a:cubicBezTo>
                    <a:pt x="525780" y="7883"/>
                    <a:pt x="523240" y="10555"/>
                    <a:pt x="521970" y="10555"/>
                  </a:cubicBezTo>
                  <a:cubicBezTo>
                    <a:pt x="514350" y="7883"/>
                    <a:pt x="509270" y="15898"/>
                    <a:pt x="506730" y="29256"/>
                  </a:cubicBezTo>
                  <a:cubicBezTo>
                    <a:pt x="502920" y="42614"/>
                    <a:pt x="492760" y="47957"/>
                    <a:pt x="496570" y="69329"/>
                  </a:cubicBezTo>
                  <a:cubicBezTo>
                    <a:pt x="497840" y="72001"/>
                    <a:pt x="500380" y="74673"/>
                    <a:pt x="501650" y="80016"/>
                  </a:cubicBezTo>
                  <a:cubicBezTo>
                    <a:pt x="501650" y="88030"/>
                    <a:pt x="500380" y="93374"/>
                    <a:pt x="496570" y="90702"/>
                  </a:cubicBezTo>
                  <a:cubicBezTo>
                    <a:pt x="495300" y="90702"/>
                    <a:pt x="494030" y="96045"/>
                    <a:pt x="492760" y="98717"/>
                  </a:cubicBezTo>
                  <a:cubicBezTo>
                    <a:pt x="491490" y="101388"/>
                    <a:pt x="491490" y="106732"/>
                    <a:pt x="490220" y="106732"/>
                  </a:cubicBezTo>
                  <a:cubicBezTo>
                    <a:pt x="482600" y="112075"/>
                    <a:pt x="477520" y="125433"/>
                    <a:pt x="468630" y="122761"/>
                  </a:cubicBezTo>
                  <a:lnTo>
                    <a:pt x="466090" y="122761"/>
                  </a:lnTo>
                  <a:cubicBezTo>
                    <a:pt x="458470" y="136119"/>
                    <a:pt x="450850" y="133447"/>
                    <a:pt x="441960" y="130776"/>
                  </a:cubicBezTo>
                  <a:cubicBezTo>
                    <a:pt x="438150" y="128104"/>
                    <a:pt x="433070" y="130776"/>
                    <a:pt x="427990" y="130776"/>
                  </a:cubicBezTo>
                  <a:cubicBezTo>
                    <a:pt x="424180" y="130776"/>
                    <a:pt x="420370" y="130776"/>
                    <a:pt x="416560" y="125433"/>
                  </a:cubicBezTo>
                  <a:cubicBezTo>
                    <a:pt x="411480" y="120089"/>
                    <a:pt x="406400" y="112075"/>
                    <a:pt x="401320" y="106732"/>
                  </a:cubicBezTo>
                  <a:cubicBezTo>
                    <a:pt x="396240" y="101388"/>
                    <a:pt x="389890" y="101388"/>
                    <a:pt x="389890" y="82687"/>
                  </a:cubicBezTo>
                  <a:cubicBezTo>
                    <a:pt x="389890" y="80016"/>
                    <a:pt x="387350" y="77344"/>
                    <a:pt x="387350" y="74673"/>
                  </a:cubicBezTo>
                  <a:cubicBezTo>
                    <a:pt x="378460" y="90702"/>
                    <a:pt x="370840" y="104060"/>
                    <a:pt x="363220" y="117418"/>
                  </a:cubicBezTo>
                  <a:cubicBezTo>
                    <a:pt x="359410" y="125433"/>
                    <a:pt x="354330" y="136119"/>
                    <a:pt x="356870" y="149477"/>
                  </a:cubicBezTo>
                  <a:cubicBezTo>
                    <a:pt x="356870" y="152148"/>
                    <a:pt x="355600" y="154820"/>
                    <a:pt x="355600" y="157492"/>
                  </a:cubicBezTo>
                  <a:cubicBezTo>
                    <a:pt x="354330" y="162835"/>
                    <a:pt x="353060" y="168178"/>
                    <a:pt x="350520" y="170849"/>
                  </a:cubicBezTo>
                  <a:cubicBezTo>
                    <a:pt x="347980" y="178864"/>
                    <a:pt x="345440" y="186879"/>
                    <a:pt x="342900" y="197565"/>
                  </a:cubicBezTo>
                  <a:lnTo>
                    <a:pt x="335280" y="213595"/>
                  </a:lnTo>
                  <a:cubicBezTo>
                    <a:pt x="332740" y="221609"/>
                    <a:pt x="330200" y="229624"/>
                    <a:pt x="326390" y="234967"/>
                  </a:cubicBezTo>
                  <a:cubicBezTo>
                    <a:pt x="317500" y="250997"/>
                    <a:pt x="308610" y="267026"/>
                    <a:pt x="298450" y="283056"/>
                  </a:cubicBezTo>
                  <a:cubicBezTo>
                    <a:pt x="293370" y="293742"/>
                    <a:pt x="287020" y="301757"/>
                    <a:pt x="281940" y="312443"/>
                  </a:cubicBezTo>
                  <a:cubicBezTo>
                    <a:pt x="273050" y="328473"/>
                    <a:pt x="262890" y="341830"/>
                    <a:pt x="257810" y="365875"/>
                  </a:cubicBezTo>
                  <a:cubicBezTo>
                    <a:pt x="257810" y="368546"/>
                    <a:pt x="255270" y="371218"/>
                    <a:pt x="254000" y="373889"/>
                  </a:cubicBezTo>
                  <a:cubicBezTo>
                    <a:pt x="247650" y="384576"/>
                    <a:pt x="237490" y="384576"/>
                    <a:pt x="237490" y="405948"/>
                  </a:cubicBezTo>
                  <a:cubicBezTo>
                    <a:pt x="227330" y="405948"/>
                    <a:pt x="222250" y="421978"/>
                    <a:pt x="217170" y="435336"/>
                  </a:cubicBezTo>
                  <a:cubicBezTo>
                    <a:pt x="213360" y="446022"/>
                    <a:pt x="209550" y="459380"/>
                    <a:pt x="204470" y="467395"/>
                  </a:cubicBezTo>
                  <a:cubicBezTo>
                    <a:pt x="199390" y="472738"/>
                    <a:pt x="193040" y="470066"/>
                    <a:pt x="186690" y="470066"/>
                  </a:cubicBezTo>
                  <a:cubicBezTo>
                    <a:pt x="184150" y="470066"/>
                    <a:pt x="181610" y="470066"/>
                    <a:pt x="181610" y="472738"/>
                  </a:cubicBezTo>
                  <a:cubicBezTo>
                    <a:pt x="176530" y="483424"/>
                    <a:pt x="170180" y="491439"/>
                    <a:pt x="166370" y="504797"/>
                  </a:cubicBezTo>
                  <a:cubicBezTo>
                    <a:pt x="162560" y="518155"/>
                    <a:pt x="158750" y="526169"/>
                    <a:pt x="152400" y="528841"/>
                  </a:cubicBezTo>
                  <a:cubicBezTo>
                    <a:pt x="146050" y="531512"/>
                    <a:pt x="139700" y="544870"/>
                    <a:pt x="130810" y="536856"/>
                  </a:cubicBezTo>
                  <a:cubicBezTo>
                    <a:pt x="123190" y="531512"/>
                    <a:pt x="114300" y="536856"/>
                    <a:pt x="109220" y="526169"/>
                  </a:cubicBezTo>
                  <a:cubicBezTo>
                    <a:pt x="99060" y="528841"/>
                    <a:pt x="91440" y="534184"/>
                    <a:pt x="82550" y="536856"/>
                  </a:cubicBezTo>
                  <a:cubicBezTo>
                    <a:pt x="72390" y="542199"/>
                    <a:pt x="60960" y="539527"/>
                    <a:pt x="52070" y="555557"/>
                  </a:cubicBezTo>
                  <a:cubicBezTo>
                    <a:pt x="44450" y="568915"/>
                    <a:pt x="38100" y="582272"/>
                    <a:pt x="26670" y="579601"/>
                  </a:cubicBezTo>
                  <a:cubicBezTo>
                    <a:pt x="27940" y="595630"/>
                    <a:pt x="29210" y="608988"/>
                    <a:pt x="30480" y="625018"/>
                  </a:cubicBezTo>
                  <a:cubicBezTo>
                    <a:pt x="33020" y="667763"/>
                    <a:pt x="35560" y="710508"/>
                    <a:pt x="36830" y="753253"/>
                  </a:cubicBezTo>
                  <a:cubicBezTo>
                    <a:pt x="40640" y="806685"/>
                    <a:pt x="41910" y="857445"/>
                    <a:pt x="39370" y="908205"/>
                  </a:cubicBezTo>
                  <a:cubicBezTo>
                    <a:pt x="36830" y="980338"/>
                    <a:pt x="25400" y="3448875"/>
                    <a:pt x="13970" y="3515665"/>
                  </a:cubicBezTo>
                  <a:lnTo>
                    <a:pt x="2540" y="3571768"/>
                  </a:lnTo>
                  <a:cubicBezTo>
                    <a:pt x="0" y="3585126"/>
                    <a:pt x="3810" y="3593141"/>
                    <a:pt x="10160" y="3595812"/>
                  </a:cubicBezTo>
                  <a:cubicBezTo>
                    <a:pt x="17780" y="3598484"/>
                    <a:pt x="20320" y="3609170"/>
                    <a:pt x="22860" y="3622528"/>
                  </a:cubicBezTo>
                  <a:cubicBezTo>
                    <a:pt x="25400" y="3643901"/>
                    <a:pt x="21590" y="3665273"/>
                    <a:pt x="26670" y="3686646"/>
                  </a:cubicBezTo>
                  <a:cubicBezTo>
                    <a:pt x="29210" y="3697332"/>
                    <a:pt x="26670" y="3716033"/>
                    <a:pt x="25400" y="3732063"/>
                  </a:cubicBezTo>
                  <a:cubicBezTo>
                    <a:pt x="24130" y="3753435"/>
                    <a:pt x="26670" y="3774808"/>
                    <a:pt x="30480" y="3793509"/>
                  </a:cubicBezTo>
                  <a:cubicBezTo>
                    <a:pt x="39370" y="3825568"/>
                    <a:pt x="40640" y="3862970"/>
                    <a:pt x="40640" y="3897701"/>
                  </a:cubicBezTo>
                  <a:cubicBezTo>
                    <a:pt x="40640" y="3905715"/>
                    <a:pt x="41910" y="3913730"/>
                    <a:pt x="43180" y="3919073"/>
                  </a:cubicBezTo>
                  <a:cubicBezTo>
                    <a:pt x="45720" y="3924417"/>
                    <a:pt x="50800" y="3929760"/>
                    <a:pt x="55880" y="3932431"/>
                  </a:cubicBezTo>
                  <a:lnTo>
                    <a:pt x="86360" y="3964490"/>
                  </a:lnTo>
                  <a:cubicBezTo>
                    <a:pt x="100330" y="3980519"/>
                    <a:pt x="111760" y="3977848"/>
                    <a:pt x="124460" y="3959147"/>
                  </a:cubicBezTo>
                  <a:cubicBezTo>
                    <a:pt x="125730" y="3956475"/>
                    <a:pt x="129540" y="3953803"/>
                    <a:pt x="130810" y="3953803"/>
                  </a:cubicBezTo>
                  <a:cubicBezTo>
                    <a:pt x="139700" y="3956475"/>
                    <a:pt x="148590" y="3956475"/>
                    <a:pt x="156210" y="3972505"/>
                  </a:cubicBezTo>
                  <a:cubicBezTo>
                    <a:pt x="165100" y="3988534"/>
                    <a:pt x="177800" y="3999221"/>
                    <a:pt x="187960" y="4012579"/>
                  </a:cubicBezTo>
                  <a:cubicBezTo>
                    <a:pt x="194310" y="4020593"/>
                    <a:pt x="201930" y="4031280"/>
                    <a:pt x="205740" y="4041966"/>
                  </a:cubicBezTo>
                  <a:cubicBezTo>
                    <a:pt x="208280" y="4047309"/>
                    <a:pt x="210820" y="4052652"/>
                    <a:pt x="213360" y="4055324"/>
                  </a:cubicBezTo>
                  <a:cubicBezTo>
                    <a:pt x="227330" y="4066010"/>
                    <a:pt x="234950" y="4092726"/>
                    <a:pt x="243840" y="4114098"/>
                  </a:cubicBezTo>
                  <a:cubicBezTo>
                    <a:pt x="251460" y="4132800"/>
                    <a:pt x="261620" y="4143486"/>
                    <a:pt x="273050" y="4146158"/>
                  </a:cubicBezTo>
                  <a:cubicBezTo>
                    <a:pt x="285750" y="4151501"/>
                    <a:pt x="298450" y="4154172"/>
                    <a:pt x="311150" y="4159515"/>
                  </a:cubicBezTo>
                  <a:cubicBezTo>
                    <a:pt x="316230" y="4162187"/>
                    <a:pt x="322580" y="4164858"/>
                    <a:pt x="327660" y="4170202"/>
                  </a:cubicBezTo>
                  <a:cubicBezTo>
                    <a:pt x="334010" y="4175545"/>
                    <a:pt x="340360" y="4175545"/>
                    <a:pt x="345440" y="4183560"/>
                  </a:cubicBezTo>
                  <a:cubicBezTo>
                    <a:pt x="353060" y="4196917"/>
                    <a:pt x="360680" y="4204932"/>
                    <a:pt x="370840" y="4199589"/>
                  </a:cubicBezTo>
                  <a:cubicBezTo>
                    <a:pt x="374650" y="4196917"/>
                    <a:pt x="379730" y="4202260"/>
                    <a:pt x="383540" y="4204932"/>
                  </a:cubicBezTo>
                  <a:cubicBezTo>
                    <a:pt x="384810" y="4204932"/>
                    <a:pt x="386080" y="4207603"/>
                    <a:pt x="387350" y="4207603"/>
                  </a:cubicBezTo>
                  <a:cubicBezTo>
                    <a:pt x="401320" y="4210275"/>
                    <a:pt x="414020" y="4204932"/>
                    <a:pt x="426720" y="4199589"/>
                  </a:cubicBezTo>
                  <a:cubicBezTo>
                    <a:pt x="431800" y="4196917"/>
                    <a:pt x="436880" y="4194246"/>
                    <a:pt x="441960" y="4188903"/>
                  </a:cubicBezTo>
                  <a:cubicBezTo>
                    <a:pt x="455930" y="4175545"/>
                    <a:pt x="469900" y="4162187"/>
                    <a:pt x="482600" y="4146158"/>
                  </a:cubicBezTo>
                  <a:cubicBezTo>
                    <a:pt x="491490" y="4135471"/>
                    <a:pt x="500380" y="4124785"/>
                    <a:pt x="510540" y="4135471"/>
                  </a:cubicBezTo>
                  <a:lnTo>
                    <a:pt x="515620" y="4135471"/>
                  </a:lnTo>
                  <a:cubicBezTo>
                    <a:pt x="524510" y="4135471"/>
                    <a:pt x="533400" y="4132800"/>
                    <a:pt x="541020" y="4130128"/>
                  </a:cubicBezTo>
                  <a:cubicBezTo>
                    <a:pt x="542290" y="4130128"/>
                    <a:pt x="544830" y="4130128"/>
                    <a:pt x="544830" y="4127456"/>
                  </a:cubicBezTo>
                  <a:cubicBezTo>
                    <a:pt x="548640" y="4116770"/>
                    <a:pt x="554990" y="4116770"/>
                    <a:pt x="561340" y="4114098"/>
                  </a:cubicBezTo>
                  <a:cubicBezTo>
                    <a:pt x="571500" y="4111427"/>
                    <a:pt x="581660" y="4111427"/>
                    <a:pt x="589280" y="4098069"/>
                  </a:cubicBezTo>
                  <a:cubicBezTo>
                    <a:pt x="596900" y="4087383"/>
                    <a:pt x="604520" y="4084711"/>
                    <a:pt x="613410" y="4082039"/>
                  </a:cubicBezTo>
                  <a:cubicBezTo>
                    <a:pt x="614680" y="4082039"/>
                    <a:pt x="617220" y="4079368"/>
                    <a:pt x="618490" y="4079368"/>
                  </a:cubicBezTo>
                  <a:cubicBezTo>
                    <a:pt x="624840" y="4076696"/>
                    <a:pt x="631190" y="4068681"/>
                    <a:pt x="636270" y="4071353"/>
                  </a:cubicBezTo>
                  <a:cubicBezTo>
                    <a:pt x="647700" y="4076696"/>
                    <a:pt x="652780" y="4068681"/>
                    <a:pt x="660400" y="4047309"/>
                  </a:cubicBezTo>
                  <a:cubicBezTo>
                    <a:pt x="661670" y="4041966"/>
                    <a:pt x="665480" y="4039294"/>
                    <a:pt x="668020" y="4036623"/>
                  </a:cubicBezTo>
                  <a:cubicBezTo>
                    <a:pt x="674370" y="4033951"/>
                    <a:pt x="680720" y="4036623"/>
                    <a:pt x="687070" y="4033951"/>
                  </a:cubicBezTo>
                  <a:cubicBezTo>
                    <a:pt x="690880" y="4033951"/>
                    <a:pt x="694690" y="4025937"/>
                    <a:pt x="697230" y="4025937"/>
                  </a:cubicBezTo>
                  <a:cubicBezTo>
                    <a:pt x="707390" y="4028608"/>
                    <a:pt x="718820" y="4020593"/>
                    <a:pt x="727710" y="4033951"/>
                  </a:cubicBezTo>
                  <a:cubicBezTo>
                    <a:pt x="728980" y="4036623"/>
                    <a:pt x="731520" y="4036623"/>
                    <a:pt x="734060" y="4036623"/>
                  </a:cubicBezTo>
                  <a:cubicBezTo>
                    <a:pt x="750570" y="4039294"/>
                    <a:pt x="764540" y="4049981"/>
                    <a:pt x="775970" y="4071353"/>
                  </a:cubicBezTo>
                  <a:cubicBezTo>
                    <a:pt x="779780" y="4079368"/>
                    <a:pt x="784860" y="4084711"/>
                    <a:pt x="788670" y="4090054"/>
                  </a:cubicBezTo>
                  <a:cubicBezTo>
                    <a:pt x="792480" y="4095397"/>
                    <a:pt x="797560" y="4095397"/>
                    <a:pt x="801370" y="4098069"/>
                  </a:cubicBezTo>
                  <a:cubicBezTo>
                    <a:pt x="805180" y="4100740"/>
                    <a:pt x="807720" y="4103412"/>
                    <a:pt x="811530" y="4103412"/>
                  </a:cubicBezTo>
                  <a:cubicBezTo>
                    <a:pt x="817880" y="4103412"/>
                    <a:pt x="822960" y="4108755"/>
                    <a:pt x="826770" y="4119442"/>
                  </a:cubicBezTo>
                  <a:cubicBezTo>
                    <a:pt x="828040" y="4122113"/>
                    <a:pt x="829310" y="4124785"/>
                    <a:pt x="830580" y="4130128"/>
                  </a:cubicBezTo>
                  <a:cubicBezTo>
                    <a:pt x="829310" y="4138143"/>
                    <a:pt x="836930" y="4159515"/>
                    <a:pt x="842010" y="4159515"/>
                  </a:cubicBezTo>
                  <a:cubicBezTo>
                    <a:pt x="850900" y="4159515"/>
                    <a:pt x="859790" y="4164858"/>
                    <a:pt x="867410" y="4178217"/>
                  </a:cubicBezTo>
                  <a:cubicBezTo>
                    <a:pt x="868680" y="4180888"/>
                    <a:pt x="871220" y="4180888"/>
                    <a:pt x="873760" y="4178217"/>
                  </a:cubicBezTo>
                  <a:cubicBezTo>
                    <a:pt x="877570" y="4175545"/>
                    <a:pt x="880110" y="4175545"/>
                    <a:pt x="882650" y="4183560"/>
                  </a:cubicBezTo>
                  <a:cubicBezTo>
                    <a:pt x="883920" y="4186231"/>
                    <a:pt x="889000" y="4186231"/>
                    <a:pt x="891540" y="4186231"/>
                  </a:cubicBezTo>
                  <a:cubicBezTo>
                    <a:pt x="897890" y="4186231"/>
                    <a:pt x="905510" y="4183560"/>
                    <a:pt x="911860" y="4186231"/>
                  </a:cubicBezTo>
                  <a:cubicBezTo>
                    <a:pt x="923290" y="4188903"/>
                    <a:pt x="933450" y="4191574"/>
                    <a:pt x="944880" y="4196917"/>
                  </a:cubicBezTo>
                  <a:cubicBezTo>
                    <a:pt x="947420" y="4196917"/>
                    <a:pt x="949960" y="4199589"/>
                    <a:pt x="951230" y="4202260"/>
                  </a:cubicBezTo>
                  <a:cubicBezTo>
                    <a:pt x="953770" y="4215618"/>
                    <a:pt x="960120" y="4215618"/>
                    <a:pt x="963930" y="4218290"/>
                  </a:cubicBezTo>
                  <a:cubicBezTo>
                    <a:pt x="967740" y="4220961"/>
                    <a:pt x="972820" y="4223633"/>
                    <a:pt x="975360" y="4223633"/>
                  </a:cubicBezTo>
                  <a:cubicBezTo>
                    <a:pt x="976630" y="4220961"/>
                    <a:pt x="979170" y="4218290"/>
                    <a:pt x="981710" y="4212947"/>
                  </a:cubicBezTo>
                  <a:cubicBezTo>
                    <a:pt x="976630" y="4212947"/>
                    <a:pt x="974090" y="4215618"/>
                    <a:pt x="971550" y="4215618"/>
                  </a:cubicBezTo>
                  <a:cubicBezTo>
                    <a:pt x="976630" y="4202260"/>
                    <a:pt x="981710" y="4199589"/>
                    <a:pt x="988060" y="4207603"/>
                  </a:cubicBezTo>
                  <a:cubicBezTo>
                    <a:pt x="995680" y="4220961"/>
                    <a:pt x="1002030" y="4220961"/>
                    <a:pt x="1010920" y="4207603"/>
                  </a:cubicBezTo>
                  <a:lnTo>
                    <a:pt x="1018540" y="4199589"/>
                  </a:lnTo>
                  <a:lnTo>
                    <a:pt x="1018540" y="4186231"/>
                  </a:lnTo>
                  <a:cubicBezTo>
                    <a:pt x="1022350" y="4188903"/>
                    <a:pt x="1026160" y="4194246"/>
                    <a:pt x="1028700" y="4194246"/>
                  </a:cubicBezTo>
                  <a:cubicBezTo>
                    <a:pt x="1036320" y="4186231"/>
                    <a:pt x="1043940" y="4178217"/>
                    <a:pt x="1050290" y="4167530"/>
                  </a:cubicBezTo>
                  <a:cubicBezTo>
                    <a:pt x="1057910" y="4156844"/>
                    <a:pt x="1064260" y="4143486"/>
                    <a:pt x="1070610" y="4132800"/>
                  </a:cubicBezTo>
                  <a:cubicBezTo>
                    <a:pt x="1071880" y="4132800"/>
                    <a:pt x="1071880" y="4130128"/>
                    <a:pt x="1073150" y="4130128"/>
                  </a:cubicBezTo>
                  <a:cubicBezTo>
                    <a:pt x="1082040" y="4124785"/>
                    <a:pt x="1089660" y="4122113"/>
                    <a:pt x="1098550" y="4116770"/>
                  </a:cubicBezTo>
                  <a:cubicBezTo>
                    <a:pt x="1103630" y="4114098"/>
                    <a:pt x="1107440" y="4108755"/>
                    <a:pt x="1112520" y="4106084"/>
                  </a:cubicBezTo>
                  <a:cubicBezTo>
                    <a:pt x="1116330" y="4103412"/>
                    <a:pt x="1118870" y="4103412"/>
                    <a:pt x="1122680" y="4100740"/>
                  </a:cubicBezTo>
                  <a:lnTo>
                    <a:pt x="1135380" y="4100740"/>
                  </a:lnTo>
                  <a:cubicBezTo>
                    <a:pt x="1137920" y="4100740"/>
                    <a:pt x="1141730" y="4100740"/>
                    <a:pt x="1144270" y="4098069"/>
                  </a:cubicBezTo>
                  <a:cubicBezTo>
                    <a:pt x="1145540" y="4092726"/>
                    <a:pt x="1148080" y="4084711"/>
                    <a:pt x="1149350" y="4084711"/>
                  </a:cubicBezTo>
                  <a:cubicBezTo>
                    <a:pt x="1153160" y="4084711"/>
                    <a:pt x="1155700" y="4090054"/>
                    <a:pt x="1159510" y="4092726"/>
                  </a:cubicBezTo>
                  <a:cubicBezTo>
                    <a:pt x="1160780" y="4092726"/>
                    <a:pt x="1160780" y="4095397"/>
                    <a:pt x="1160780" y="4098069"/>
                  </a:cubicBezTo>
                  <a:cubicBezTo>
                    <a:pt x="1165860" y="4108755"/>
                    <a:pt x="1169670" y="4122113"/>
                    <a:pt x="1174750" y="4132800"/>
                  </a:cubicBezTo>
                  <a:cubicBezTo>
                    <a:pt x="1181100" y="4146158"/>
                    <a:pt x="1187450" y="4146158"/>
                    <a:pt x="1191260" y="4138143"/>
                  </a:cubicBezTo>
                  <a:cubicBezTo>
                    <a:pt x="1197610" y="4127456"/>
                    <a:pt x="1202690" y="4119442"/>
                    <a:pt x="1211580" y="4124785"/>
                  </a:cubicBezTo>
                  <a:cubicBezTo>
                    <a:pt x="1212850" y="4124785"/>
                    <a:pt x="1215390" y="4127456"/>
                    <a:pt x="1216660" y="4124785"/>
                  </a:cubicBezTo>
                  <a:cubicBezTo>
                    <a:pt x="1223010" y="4119442"/>
                    <a:pt x="1230630" y="4114098"/>
                    <a:pt x="1236980" y="4106084"/>
                  </a:cubicBezTo>
                  <a:cubicBezTo>
                    <a:pt x="1240790" y="4103412"/>
                    <a:pt x="1245870" y="4103412"/>
                    <a:pt x="1247140" y="4098069"/>
                  </a:cubicBezTo>
                  <a:cubicBezTo>
                    <a:pt x="1250950" y="4082039"/>
                    <a:pt x="1257300" y="4074024"/>
                    <a:pt x="1263650" y="4063338"/>
                  </a:cubicBezTo>
                  <a:cubicBezTo>
                    <a:pt x="1267460" y="4055324"/>
                    <a:pt x="1271270" y="4044637"/>
                    <a:pt x="1275080" y="4041966"/>
                  </a:cubicBezTo>
                  <a:cubicBezTo>
                    <a:pt x="1283970" y="4036623"/>
                    <a:pt x="1290320" y="4020593"/>
                    <a:pt x="1297940" y="4009907"/>
                  </a:cubicBezTo>
                  <a:cubicBezTo>
                    <a:pt x="1304290" y="4001892"/>
                    <a:pt x="1308100" y="3985863"/>
                    <a:pt x="1314450" y="3983191"/>
                  </a:cubicBezTo>
                  <a:cubicBezTo>
                    <a:pt x="1324610" y="3977848"/>
                    <a:pt x="1332230" y="3964490"/>
                    <a:pt x="1341120" y="3951132"/>
                  </a:cubicBezTo>
                  <a:cubicBezTo>
                    <a:pt x="1346200" y="3943117"/>
                    <a:pt x="1352550" y="3937774"/>
                    <a:pt x="1358900" y="3940446"/>
                  </a:cubicBezTo>
                  <a:cubicBezTo>
                    <a:pt x="1362710" y="3943117"/>
                    <a:pt x="1367790" y="3940446"/>
                    <a:pt x="1370330" y="3937774"/>
                  </a:cubicBezTo>
                  <a:cubicBezTo>
                    <a:pt x="1375410" y="3932431"/>
                    <a:pt x="1380490" y="3924417"/>
                    <a:pt x="1385570" y="3919073"/>
                  </a:cubicBezTo>
                  <a:cubicBezTo>
                    <a:pt x="1389380" y="3913730"/>
                    <a:pt x="1393190" y="3908387"/>
                    <a:pt x="1397000" y="3908387"/>
                  </a:cubicBezTo>
                  <a:cubicBezTo>
                    <a:pt x="1409700" y="3905715"/>
                    <a:pt x="1419860" y="3900372"/>
                    <a:pt x="1426210" y="3873656"/>
                  </a:cubicBezTo>
                  <a:cubicBezTo>
                    <a:pt x="1428750" y="3862970"/>
                    <a:pt x="1441450" y="3849612"/>
                    <a:pt x="1446530" y="3854955"/>
                  </a:cubicBezTo>
                  <a:cubicBezTo>
                    <a:pt x="1455420" y="3862970"/>
                    <a:pt x="1461770" y="3857627"/>
                    <a:pt x="1466850" y="3841598"/>
                  </a:cubicBezTo>
                  <a:cubicBezTo>
                    <a:pt x="1470660" y="3833583"/>
                    <a:pt x="1475740" y="3836254"/>
                    <a:pt x="1479550" y="3841598"/>
                  </a:cubicBezTo>
                  <a:cubicBezTo>
                    <a:pt x="1482090" y="3846941"/>
                    <a:pt x="1484630" y="3849612"/>
                    <a:pt x="1487170" y="3849612"/>
                  </a:cubicBezTo>
                  <a:cubicBezTo>
                    <a:pt x="1496060" y="3852284"/>
                    <a:pt x="1506220" y="3849612"/>
                    <a:pt x="1515110" y="3852284"/>
                  </a:cubicBezTo>
                  <a:cubicBezTo>
                    <a:pt x="1522730" y="3854955"/>
                    <a:pt x="1530350" y="3849612"/>
                    <a:pt x="1535430" y="3838926"/>
                  </a:cubicBezTo>
                  <a:cubicBezTo>
                    <a:pt x="1540510" y="3828239"/>
                    <a:pt x="1544320" y="3828239"/>
                    <a:pt x="1551940" y="3833583"/>
                  </a:cubicBezTo>
                  <a:cubicBezTo>
                    <a:pt x="1558290" y="3838926"/>
                    <a:pt x="1563370" y="3852284"/>
                    <a:pt x="1572260" y="3849612"/>
                  </a:cubicBezTo>
                  <a:cubicBezTo>
                    <a:pt x="1579880" y="3846941"/>
                    <a:pt x="1588770" y="3854955"/>
                    <a:pt x="1597660" y="3846941"/>
                  </a:cubicBezTo>
                  <a:lnTo>
                    <a:pt x="1602740" y="3846941"/>
                  </a:lnTo>
                  <a:cubicBezTo>
                    <a:pt x="1610360" y="3852284"/>
                    <a:pt x="1617980" y="3854955"/>
                    <a:pt x="1624330" y="3868313"/>
                  </a:cubicBezTo>
                  <a:cubicBezTo>
                    <a:pt x="1631950" y="3881671"/>
                    <a:pt x="1633220" y="3782823"/>
                    <a:pt x="1640840" y="3793509"/>
                  </a:cubicBezTo>
                  <a:cubicBezTo>
                    <a:pt x="1652270" y="3809539"/>
                    <a:pt x="1649730" y="3793509"/>
                    <a:pt x="1661160" y="3806867"/>
                  </a:cubicBezTo>
                  <a:cubicBezTo>
                    <a:pt x="1670050" y="3814882"/>
                    <a:pt x="1666240" y="3785494"/>
                    <a:pt x="1676400" y="3790837"/>
                  </a:cubicBezTo>
                  <a:cubicBezTo>
                    <a:pt x="1677670" y="3790837"/>
                    <a:pt x="1692910" y="3812210"/>
                    <a:pt x="1692910" y="3809539"/>
                  </a:cubicBezTo>
                  <a:cubicBezTo>
                    <a:pt x="1699260" y="3801524"/>
                    <a:pt x="1705610" y="3721377"/>
                    <a:pt x="1711960" y="3724048"/>
                  </a:cubicBezTo>
                  <a:cubicBezTo>
                    <a:pt x="1724660" y="3732063"/>
                    <a:pt x="1736090" y="3726719"/>
                    <a:pt x="1747520" y="3716033"/>
                  </a:cubicBezTo>
                  <a:cubicBezTo>
                    <a:pt x="1753870" y="3710690"/>
                    <a:pt x="1764030" y="3691989"/>
                    <a:pt x="1769110" y="3700004"/>
                  </a:cubicBezTo>
                  <a:cubicBezTo>
                    <a:pt x="1778000" y="3713362"/>
                    <a:pt x="1786890" y="3718705"/>
                    <a:pt x="1797050" y="3721377"/>
                  </a:cubicBezTo>
                  <a:cubicBezTo>
                    <a:pt x="1798320" y="3721377"/>
                    <a:pt x="1799590" y="3724048"/>
                    <a:pt x="1800860" y="3726719"/>
                  </a:cubicBezTo>
                  <a:cubicBezTo>
                    <a:pt x="1804670" y="3737406"/>
                    <a:pt x="1822450" y="3708018"/>
                    <a:pt x="1826260" y="3718705"/>
                  </a:cubicBezTo>
                  <a:cubicBezTo>
                    <a:pt x="1831340" y="3734734"/>
                    <a:pt x="1836420" y="3750764"/>
                    <a:pt x="1841500" y="3764122"/>
                  </a:cubicBezTo>
                  <a:cubicBezTo>
                    <a:pt x="1844040" y="3769465"/>
                    <a:pt x="1847850" y="3772137"/>
                    <a:pt x="1849120" y="3777480"/>
                  </a:cubicBezTo>
                  <a:cubicBezTo>
                    <a:pt x="1850390" y="3790837"/>
                    <a:pt x="1852930" y="3796181"/>
                    <a:pt x="1859280" y="3796181"/>
                  </a:cubicBezTo>
                  <a:cubicBezTo>
                    <a:pt x="1863090" y="3796181"/>
                    <a:pt x="1866900" y="3798852"/>
                    <a:pt x="1869440" y="3804196"/>
                  </a:cubicBezTo>
                  <a:cubicBezTo>
                    <a:pt x="1875790" y="3812210"/>
                    <a:pt x="1880870" y="3820225"/>
                    <a:pt x="1885950" y="3828239"/>
                  </a:cubicBezTo>
                  <a:cubicBezTo>
                    <a:pt x="1892300" y="3836254"/>
                    <a:pt x="1898650" y="3844269"/>
                    <a:pt x="1901190" y="3857627"/>
                  </a:cubicBezTo>
                  <a:cubicBezTo>
                    <a:pt x="1902460" y="3862970"/>
                    <a:pt x="1903730" y="3865642"/>
                    <a:pt x="1905000" y="3868313"/>
                  </a:cubicBezTo>
                  <a:cubicBezTo>
                    <a:pt x="1910080" y="3879000"/>
                    <a:pt x="1915160" y="3887014"/>
                    <a:pt x="1920240" y="3897701"/>
                  </a:cubicBezTo>
                  <a:cubicBezTo>
                    <a:pt x="1927860" y="3911058"/>
                    <a:pt x="1934210" y="3927088"/>
                    <a:pt x="1941830" y="3940446"/>
                  </a:cubicBezTo>
                  <a:cubicBezTo>
                    <a:pt x="1944370" y="3943117"/>
                    <a:pt x="1946910" y="3948460"/>
                    <a:pt x="1949450" y="3951132"/>
                  </a:cubicBezTo>
                  <a:cubicBezTo>
                    <a:pt x="1954530" y="3956475"/>
                    <a:pt x="1959610" y="3961818"/>
                    <a:pt x="1963420" y="3969833"/>
                  </a:cubicBezTo>
                  <a:cubicBezTo>
                    <a:pt x="1967230" y="3977848"/>
                    <a:pt x="1985010" y="3929760"/>
                    <a:pt x="1987550" y="3940446"/>
                  </a:cubicBezTo>
                  <a:cubicBezTo>
                    <a:pt x="1987550" y="3943117"/>
                    <a:pt x="1988820" y="3943117"/>
                    <a:pt x="1990090" y="3943117"/>
                  </a:cubicBezTo>
                  <a:cubicBezTo>
                    <a:pt x="1997710" y="3956475"/>
                    <a:pt x="2005330" y="3951132"/>
                    <a:pt x="2012950" y="3945789"/>
                  </a:cubicBezTo>
                  <a:cubicBezTo>
                    <a:pt x="2015490" y="3943117"/>
                    <a:pt x="2018030" y="3940446"/>
                    <a:pt x="2019300" y="3943117"/>
                  </a:cubicBezTo>
                  <a:cubicBezTo>
                    <a:pt x="2028190" y="3951132"/>
                    <a:pt x="2034540" y="3969833"/>
                    <a:pt x="2045970" y="3972505"/>
                  </a:cubicBezTo>
                  <a:cubicBezTo>
                    <a:pt x="2045970" y="3972505"/>
                    <a:pt x="2047240" y="3972505"/>
                    <a:pt x="2047240" y="3975176"/>
                  </a:cubicBezTo>
                  <a:cubicBezTo>
                    <a:pt x="2049780" y="3991206"/>
                    <a:pt x="2057400" y="3991206"/>
                    <a:pt x="2063750" y="3993877"/>
                  </a:cubicBezTo>
                  <a:cubicBezTo>
                    <a:pt x="2067560" y="3993877"/>
                    <a:pt x="2071370" y="3996549"/>
                    <a:pt x="2073910" y="3999221"/>
                  </a:cubicBezTo>
                  <a:cubicBezTo>
                    <a:pt x="2081530" y="4007235"/>
                    <a:pt x="2089150" y="4017922"/>
                    <a:pt x="2098040" y="4023265"/>
                  </a:cubicBezTo>
                  <a:cubicBezTo>
                    <a:pt x="2109470" y="4031280"/>
                    <a:pt x="2120900" y="4036623"/>
                    <a:pt x="2129790" y="4049981"/>
                  </a:cubicBezTo>
                  <a:cubicBezTo>
                    <a:pt x="2131060" y="4049981"/>
                    <a:pt x="2132330" y="4049981"/>
                    <a:pt x="2132330" y="4052652"/>
                  </a:cubicBezTo>
                  <a:cubicBezTo>
                    <a:pt x="2136140" y="4057995"/>
                    <a:pt x="2142490" y="4060667"/>
                    <a:pt x="2145030" y="4068681"/>
                  </a:cubicBezTo>
                  <a:cubicBezTo>
                    <a:pt x="2148840" y="4084711"/>
                    <a:pt x="2159000" y="4082039"/>
                    <a:pt x="2164080" y="4095397"/>
                  </a:cubicBezTo>
                  <a:lnTo>
                    <a:pt x="2165350" y="4095397"/>
                  </a:lnTo>
                  <a:cubicBezTo>
                    <a:pt x="2170430" y="4095397"/>
                    <a:pt x="2175510" y="4098069"/>
                    <a:pt x="2181860" y="4098069"/>
                  </a:cubicBezTo>
                  <a:cubicBezTo>
                    <a:pt x="2184400" y="4095397"/>
                    <a:pt x="2188210" y="4090054"/>
                    <a:pt x="2190750" y="4090054"/>
                  </a:cubicBezTo>
                  <a:cubicBezTo>
                    <a:pt x="2202180" y="4098069"/>
                    <a:pt x="2213610" y="4098069"/>
                    <a:pt x="2221230" y="4076696"/>
                  </a:cubicBezTo>
                  <a:cubicBezTo>
                    <a:pt x="2222500" y="4074024"/>
                    <a:pt x="2225040" y="4074024"/>
                    <a:pt x="2227580" y="4074024"/>
                  </a:cubicBezTo>
                  <a:lnTo>
                    <a:pt x="2237740" y="4074024"/>
                  </a:lnTo>
                  <a:cubicBezTo>
                    <a:pt x="2249170" y="4068681"/>
                    <a:pt x="2259330" y="4063338"/>
                    <a:pt x="2270760" y="4060667"/>
                  </a:cubicBezTo>
                  <a:cubicBezTo>
                    <a:pt x="2275840" y="4057995"/>
                    <a:pt x="2282190" y="4063338"/>
                    <a:pt x="2287270" y="4066010"/>
                  </a:cubicBezTo>
                  <a:cubicBezTo>
                    <a:pt x="2292350" y="4068681"/>
                    <a:pt x="2297430" y="4068681"/>
                    <a:pt x="2302510" y="4068681"/>
                  </a:cubicBezTo>
                  <a:cubicBezTo>
                    <a:pt x="2308860" y="4068681"/>
                    <a:pt x="2313940" y="4063338"/>
                    <a:pt x="2320290" y="4063338"/>
                  </a:cubicBezTo>
                  <a:cubicBezTo>
                    <a:pt x="2325370" y="4060667"/>
                    <a:pt x="2331720" y="4060667"/>
                    <a:pt x="2336800" y="4057995"/>
                  </a:cubicBezTo>
                  <a:cubicBezTo>
                    <a:pt x="2348230" y="4052652"/>
                    <a:pt x="2358390" y="4047309"/>
                    <a:pt x="2369820" y="4044637"/>
                  </a:cubicBezTo>
                  <a:cubicBezTo>
                    <a:pt x="2377440" y="3953803"/>
                    <a:pt x="2376170" y="3846941"/>
                    <a:pt x="2376170" y="3737406"/>
                  </a:cubicBezTo>
                  <a:close/>
                </a:path>
              </a:pathLst>
            </a:custGeom>
            <a:blipFill>
              <a:blip r:embed="rId5"/>
              <a:stretch>
                <a:fillRect l="-710" t="-34" r="-709" b="-3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4188" y="2105088"/>
            <a:ext cx="11267952" cy="175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59"/>
              </a:lnSpc>
            </a:pPr>
            <a:r>
              <a:rPr lang="en-US" sz="10185" spc="478" dirty="0" err="1">
                <a:solidFill>
                  <a:srgbClr val="D47754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사랑</a:t>
            </a:r>
            <a:r>
              <a:rPr lang="en-US" sz="10185" spc="478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은</a:t>
            </a:r>
            <a:r>
              <a:rPr lang="en-US" sz="10185" spc="478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10185" spc="478" dirty="0" err="1">
                <a:solidFill>
                  <a:srgbClr val="FCBF61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감사</a:t>
            </a:r>
            <a:r>
              <a:rPr lang="en-US" sz="10185" spc="478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를</a:t>
            </a:r>
            <a:r>
              <a:rPr lang="en-US" sz="10185" spc="478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10185" spc="478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타고</a:t>
            </a:r>
            <a:endParaRPr lang="en-US" sz="10185" spc="478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39166" y="5048250"/>
            <a:ext cx="7420567" cy="250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  <a:spcBef>
                <a:spcPct val="0"/>
              </a:spcBef>
            </a:pP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편지지를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가져가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감사를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표현할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사람에게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편지를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작성하고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기부금과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함께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우체통에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넣어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감사를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표현하는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작은</a:t>
            </a: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4770" spc="224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프로젝트</a:t>
            </a:r>
            <a:endParaRPr lang="en-US" sz="4770" spc="224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07881" y="3614498"/>
            <a:ext cx="7420567" cy="81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  <a:spcBef>
                <a:spcPct val="0"/>
              </a:spcBef>
            </a:pPr>
            <a:r>
              <a:rPr lang="en-US" sz="4770" spc="224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(2024.10 - 2024.12)</a:t>
            </a:r>
          </a:p>
        </p:txBody>
      </p:sp>
      <p:sp>
        <p:nvSpPr>
          <p:cNvPr id="9" name="Freeform 9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216072" y="1982243"/>
            <a:ext cx="5855856" cy="2064189"/>
          </a:xfrm>
          <a:custGeom>
            <a:avLst/>
            <a:gdLst/>
            <a:ahLst/>
            <a:cxnLst/>
            <a:rect l="l" t="t" r="r" b="b"/>
            <a:pathLst>
              <a:path w="5855856" h="2064189">
                <a:moveTo>
                  <a:pt x="0" y="0"/>
                </a:moveTo>
                <a:lnTo>
                  <a:pt x="5855856" y="0"/>
                </a:lnTo>
                <a:lnTo>
                  <a:pt x="5855856" y="2064189"/>
                </a:lnTo>
                <a:lnTo>
                  <a:pt x="0" y="2064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962609" y="4745443"/>
            <a:ext cx="4362782" cy="3572028"/>
          </a:xfrm>
          <a:custGeom>
            <a:avLst/>
            <a:gdLst/>
            <a:ahLst/>
            <a:cxnLst/>
            <a:rect l="l" t="t" r="r" b="b"/>
            <a:pathLst>
              <a:path w="4362782" h="3572028">
                <a:moveTo>
                  <a:pt x="0" y="0"/>
                </a:moveTo>
                <a:lnTo>
                  <a:pt x="4362782" y="0"/>
                </a:lnTo>
                <a:lnTo>
                  <a:pt x="4362782" y="3572028"/>
                </a:lnTo>
                <a:lnTo>
                  <a:pt x="0" y="3572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친필, 겨울, 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908045-B20D-D326-9D63-21018435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76270" y="1583832"/>
            <a:ext cx="14935459" cy="179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488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목적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6687" y="3600692"/>
            <a:ext cx="15174626" cy="297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1"/>
              </a:lnSpc>
              <a:spcBef>
                <a:spcPct val="0"/>
              </a:spcBef>
            </a:pP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1.만방의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건강한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선후배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문화를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만들어간다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.</a:t>
            </a:r>
          </a:p>
          <a:p>
            <a:pPr algn="ctr">
              <a:lnSpc>
                <a:spcPts val="7901"/>
              </a:lnSpc>
              <a:spcBef>
                <a:spcPct val="0"/>
              </a:spcBef>
            </a:pP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2.지금까지의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배움을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나누며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함께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성장한다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.</a:t>
            </a:r>
          </a:p>
          <a:p>
            <a:pPr algn="ctr">
              <a:lnSpc>
                <a:spcPts val="7901"/>
              </a:lnSpc>
              <a:spcBef>
                <a:spcPct val="0"/>
              </a:spcBef>
            </a:pP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3.주신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은혜에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대한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감사를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기부로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표현하며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나눔의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습관을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5644" spc="265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훈련한다</a:t>
            </a:r>
            <a:r>
              <a:rPr lang="en-US" sz="5644" spc="265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5295" y="3600519"/>
            <a:ext cx="15897410" cy="374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9"/>
              </a:lnSpc>
              <a:spcBef>
                <a:spcPct val="0"/>
              </a:spcBef>
            </a:pPr>
            <a:r>
              <a:rPr lang="en-US" sz="6828" spc="32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만방에서의</a:t>
            </a:r>
            <a:r>
              <a:rPr lang="en-US" sz="6828" spc="32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6828" spc="32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흐름은</a:t>
            </a:r>
            <a:endParaRPr lang="en-US" sz="6828" spc="32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  <a:p>
            <a:pPr algn="ctr">
              <a:lnSpc>
                <a:spcPts val="9559"/>
              </a:lnSpc>
              <a:spcBef>
                <a:spcPct val="0"/>
              </a:spcBef>
            </a:pPr>
            <a:r>
              <a:rPr lang="en-US" sz="6828" spc="32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‘</a:t>
            </a:r>
            <a:r>
              <a:rPr lang="en-US" sz="6828" spc="32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Powernasium’이라는</a:t>
            </a:r>
            <a:r>
              <a:rPr lang="en-US" sz="6828" spc="32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6828" spc="32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말과</a:t>
            </a:r>
            <a:r>
              <a:rPr lang="en-US" sz="6828" spc="32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6828" spc="320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같이</a:t>
            </a:r>
            <a:endParaRPr lang="en-US" sz="6828" spc="320" dirty="0">
              <a:solidFill>
                <a:srgbClr val="000000"/>
              </a:solidFill>
              <a:latin typeface="210 에필로그 Bold"/>
              <a:ea typeface="210 에필로그 Bold"/>
              <a:cs typeface="210 에필로그 Bold"/>
              <a:sym typeface="210 에필로그 Bold"/>
            </a:endParaRPr>
          </a:p>
          <a:p>
            <a:pPr algn="ctr">
              <a:lnSpc>
                <a:spcPts val="10819"/>
              </a:lnSpc>
              <a:spcBef>
                <a:spcPct val="0"/>
              </a:spcBef>
            </a:pPr>
            <a:r>
              <a:rPr lang="en-US" sz="7728" spc="363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서로에게</a:t>
            </a:r>
            <a:r>
              <a:rPr lang="en-US" sz="7728" spc="363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7728" spc="363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흘러가</a:t>
            </a:r>
            <a:r>
              <a:rPr lang="en-US" sz="7728" spc="363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7728" spc="363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영향을</a:t>
            </a:r>
            <a:r>
              <a:rPr lang="en-US" sz="7728" spc="363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7728" spc="363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주는</a:t>
            </a:r>
            <a:r>
              <a:rPr lang="en-US" sz="7728" spc="363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 </a:t>
            </a:r>
            <a:r>
              <a:rPr lang="en-US" sz="7728" spc="363" dirty="0" err="1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흐름입니다</a:t>
            </a:r>
            <a:r>
              <a:rPr lang="en-US" sz="7728" spc="363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22186" y="1715938"/>
            <a:ext cx="12843627" cy="1057153"/>
            <a:chOff x="0" y="0"/>
            <a:chExt cx="3382684" cy="27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2684" cy="278427"/>
            </a:xfrm>
            <a:custGeom>
              <a:avLst/>
              <a:gdLst/>
              <a:ahLst/>
              <a:cxnLst/>
              <a:rect l="l" t="t" r="r" b="b"/>
              <a:pathLst>
                <a:path w="3382684" h="278427">
                  <a:moveTo>
                    <a:pt x="30742" y="0"/>
                  </a:moveTo>
                  <a:lnTo>
                    <a:pt x="3351942" y="0"/>
                  </a:lnTo>
                  <a:cubicBezTo>
                    <a:pt x="3368920" y="0"/>
                    <a:pt x="3382684" y="13764"/>
                    <a:pt x="3382684" y="30742"/>
                  </a:cubicBezTo>
                  <a:lnTo>
                    <a:pt x="3382684" y="247685"/>
                  </a:lnTo>
                  <a:cubicBezTo>
                    <a:pt x="3382684" y="264663"/>
                    <a:pt x="3368920" y="278427"/>
                    <a:pt x="3351942" y="278427"/>
                  </a:cubicBezTo>
                  <a:lnTo>
                    <a:pt x="30742" y="278427"/>
                  </a:lnTo>
                  <a:cubicBezTo>
                    <a:pt x="13764" y="278427"/>
                    <a:pt x="0" y="264663"/>
                    <a:pt x="0" y="247685"/>
                  </a:cubicBezTo>
                  <a:lnTo>
                    <a:pt x="0" y="30742"/>
                  </a:lnTo>
                  <a:cubicBezTo>
                    <a:pt x="0" y="13764"/>
                    <a:pt x="13764" y="0"/>
                    <a:pt x="30742" y="0"/>
                  </a:cubicBezTo>
                  <a:close/>
                </a:path>
              </a:pathLst>
            </a:custGeom>
            <a:solidFill>
              <a:srgbClr val="D47754">
                <a:alpha val="75686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382684" cy="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7194" y="1719611"/>
            <a:ext cx="11748492" cy="94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1"/>
              </a:lnSpc>
              <a:spcBef>
                <a:spcPct val="0"/>
              </a:spcBef>
            </a:pPr>
            <a:r>
              <a:rPr lang="en-US" sz="5544" spc="26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rPr>
              <a:t>만방의 흐름은 단순히 한 방향으로만 흘러가지 않습니다.</a:t>
            </a:r>
          </a:p>
        </p:txBody>
      </p:sp>
      <p:sp>
        <p:nvSpPr>
          <p:cNvPr id="9" name="Freeform 9"/>
          <p:cNvSpPr/>
          <p:nvPr/>
        </p:nvSpPr>
        <p:spPr>
          <a:xfrm>
            <a:off x="15667353" y="9462263"/>
            <a:ext cx="2348163" cy="611501"/>
          </a:xfrm>
          <a:custGeom>
            <a:avLst/>
            <a:gdLst/>
            <a:ahLst/>
            <a:cxnLst/>
            <a:rect l="l" t="t" r="r" b="b"/>
            <a:pathLst>
              <a:path w="2348163" h="611501">
                <a:moveTo>
                  <a:pt x="0" y="0"/>
                </a:moveTo>
                <a:lnTo>
                  <a:pt x="2348163" y="0"/>
                </a:lnTo>
                <a:lnTo>
                  <a:pt x="2348163" y="611501"/>
                </a:lnTo>
                <a:lnTo>
                  <a:pt x="0" y="61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5659">
            <a:off x="1150316" y="636910"/>
            <a:ext cx="15987367" cy="9013180"/>
          </a:xfrm>
          <a:custGeom>
            <a:avLst/>
            <a:gdLst/>
            <a:ahLst/>
            <a:cxnLst/>
            <a:rect l="l" t="t" r="r" b="b"/>
            <a:pathLst>
              <a:path w="15987367" h="9013180">
                <a:moveTo>
                  <a:pt x="0" y="0"/>
                </a:moveTo>
                <a:lnTo>
                  <a:pt x="15987368" y="0"/>
                </a:lnTo>
                <a:lnTo>
                  <a:pt x="15987368" y="9013180"/>
                </a:lnTo>
                <a:lnTo>
                  <a:pt x="0" y="9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932847" y="1266243"/>
            <a:ext cx="4422306" cy="1376344"/>
            <a:chOff x="0" y="0"/>
            <a:chExt cx="5896408" cy="1835125"/>
          </a:xfrm>
        </p:grpSpPr>
        <p:sp>
          <p:nvSpPr>
            <p:cNvPr id="5" name="Freeform 5"/>
            <p:cNvSpPr/>
            <p:nvPr/>
          </p:nvSpPr>
          <p:spPr>
            <a:xfrm>
              <a:off x="0" y="269045"/>
              <a:ext cx="1558000" cy="1297035"/>
            </a:xfrm>
            <a:custGeom>
              <a:avLst/>
              <a:gdLst/>
              <a:ahLst/>
              <a:cxnLst/>
              <a:rect l="l" t="t" r="r" b="b"/>
              <a:pathLst>
                <a:path w="1558000" h="1297035">
                  <a:moveTo>
                    <a:pt x="0" y="0"/>
                  </a:moveTo>
                  <a:lnTo>
                    <a:pt x="1558000" y="0"/>
                  </a:lnTo>
                  <a:lnTo>
                    <a:pt x="1558000" y="1297035"/>
                  </a:lnTo>
                  <a:lnTo>
                    <a:pt x="0" y="129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92796" y="-171450"/>
              <a:ext cx="4103613" cy="20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89"/>
                </a:lnSpc>
              </a:pPr>
              <a:r>
                <a:rPr lang="en-US" sz="9063" spc="42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진행일정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6218224" y="4000542"/>
            <a:ext cx="5851551" cy="3562132"/>
          </a:xfrm>
          <a:custGeom>
            <a:avLst/>
            <a:gdLst/>
            <a:ahLst/>
            <a:cxnLst/>
            <a:rect l="l" t="t" r="r" b="b"/>
            <a:pathLst>
              <a:path w="5851551" h="3562132">
                <a:moveTo>
                  <a:pt x="0" y="0"/>
                </a:moveTo>
                <a:lnTo>
                  <a:pt x="5851552" y="0"/>
                </a:lnTo>
                <a:lnTo>
                  <a:pt x="5851552" y="3562132"/>
                </a:lnTo>
                <a:lnTo>
                  <a:pt x="0" y="3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B5240E-3BBD-0DC6-732D-70A1B7A2154F}"/>
              </a:ext>
            </a:extLst>
          </p:cNvPr>
          <p:cNvGrpSpPr/>
          <p:nvPr/>
        </p:nvGrpSpPr>
        <p:grpSpPr>
          <a:xfrm>
            <a:off x="9501059" y="2666067"/>
            <a:ext cx="6849650" cy="1612111"/>
            <a:chOff x="9501059" y="2666067"/>
            <a:chExt cx="6849650" cy="1612111"/>
          </a:xfrm>
        </p:grpSpPr>
        <p:sp>
          <p:nvSpPr>
            <p:cNvPr id="8" name="TextBox 8"/>
            <p:cNvSpPr txBox="1"/>
            <p:nvPr/>
          </p:nvSpPr>
          <p:spPr>
            <a:xfrm>
              <a:off x="9652514" y="3180690"/>
              <a:ext cx="1171156" cy="77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0"/>
                </a:lnSpc>
              </a:pPr>
              <a:r>
                <a:rPr lang="en-US" sz="4550" spc="213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-11/13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126579" y="2666067"/>
              <a:ext cx="4736043" cy="94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61"/>
                </a:lnSpc>
              </a:pPr>
              <a:r>
                <a:rPr lang="en-US" sz="5544" spc="26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신청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501059" y="3795592"/>
              <a:ext cx="1474065" cy="482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2750" spc="129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아침 퇴실 전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126579" y="3422106"/>
              <a:ext cx="5224130" cy="44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9"/>
                </a:lnSpc>
              </a:pPr>
              <a:r>
                <a:rPr lang="en-US" sz="2464" spc="11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(각층 생활관 게시판에 붙어있는 신청서)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836D0-B053-B106-36A0-AF702C319AFE}"/>
              </a:ext>
            </a:extLst>
          </p:cNvPr>
          <p:cNvGrpSpPr/>
          <p:nvPr/>
        </p:nvGrpSpPr>
        <p:grpSpPr>
          <a:xfrm>
            <a:off x="2018653" y="4381527"/>
            <a:ext cx="6753543" cy="1289715"/>
            <a:chOff x="2018653" y="4381527"/>
            <a:chExt cx="6753543" cy="1289715"/>
          </a:xfrm>
        </p:grpSpPr>
        <p:sp>
          <p:nvSpPr>
            <p:cNvPr id="12" name="TextBox 12"/>
            <p:cNvSpPr txBox="1"/>
            <p:nvPr/>
          </p:nvSpPr>
          <p:spPr>
            <a:xfrm>
              <a:off x="7601040" y="4896149"/>
              <a:ext cx="1171156" cy="77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0"/>
                </a:lnSpc>
              </a:pPr>
              <a:r>
                <a:rPr lang="en-US" sz="4550" spc="213" dirty="0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11/15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06740" y="4381527"/>
              <a:ext cx="4736043" cy="94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61"/>
                </a:lnSpc>
              </a:pPr>
              <a:r>
                <a:rPr lang="en-US" sz="5544" spc="260" dirty="0" err="1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노트배부</a:t>
              </a:r>
              <a:endParaRPr lang="en-US" sz="5544" spc="260" dirty="0">
                <a:solidFill>
                  <a:srgbClr val="000000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18653" y="5134440"/>
              <a:ext cx="5224130" cy="43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49"/>
                </a:lnSpc>
              </a:pPr>
              <a:r>
                <a:rPr lang="en-US" sz="2464" spc="115">
                  <a:solidFill>
                    <a:srgbClr val="000000"/>
                  </a:solidFill>
                  <a:latin typeface="210 에필로그 Bold"/>
                  <a:ea typeface="210 에필로그 Bold"/>
                  <a:cs typeface="210 에필로그 Bold"/>
                  <a:sym typeface="210 에필로그 Bold"/>
                </a:rPr>
                <a:t>(초중 학생들 부터 시작)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214</Words>
  <Application>Microsoft Office PowerPoint</Application>
  <PresentationFormat>사용자 지정</PresentationFormat>
  <Paragraphs>49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210 에필로그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Creating Warmth </dc:title>
  <dc:description>Presentation - Creating Warmth </dc:description>
  <cp:lastModifiedBy>YESEONG LEE</cp:lastModifiedBy>
  <cp:revision>2</cp:revision>
  <dcterms:created xsi:type="dcterms:W3CDTF">2006-08-16T00:00:00Z</dcterms:created>
  <dcterms:modified xsi:type="dcterms:W3CDTF">2025-11-05T06:00:56Z</dcterms:modified>
  <dc:identifier>DAG2C3mBIkM</dc:identifier>
</cp:coreProperties>
</file>